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4"/>
  </p:notesMasterIdLst>
  <p:handoutMasterIdLst>
    <p:handoutMasterId r:id="rId35"/>
  </p:handoutMasterIdLst>
  <p:sldIdLst>
    <p:sldId id="259" r:id="rId2"/>
    <p:sldId id="272" r:id="rId3"/>
    <p:sldId id="354" r:id="rId4"/>
    <p:sldId id="352" r:id="rId5"/>
    <p:sldId id="357" r:id="rId6"/>
    <p:sldId id="356" r:id="rId7"/>
    <p:sldId id="359" r:id="rId8"/>
    <p:sldId id="365" r:id="rId9"/>
    <p:sldId id="361" r:id="rId10"/>
    <p:sldId id="363" r:id="rId11"/>
    <p:sldId id="362" r:id="rId12"/>
    <p:sldId id="369" r:id="rId13"/>
    <p:sldId id="376" r:id="rId14"/>
    <p:sldId id="377" r:id="rId15"/>
    <p:sldId id="370" r:id="rId16"/>
    <p:sldId id="371" r:id="rId17"/>
    <p:sldId id="372" r:id="rId18"/>
    <p:sldId id="373" r:id="rId19"/>
    <p:sldId id="382" r:id="rId20"/>
    <p:sldId id="378" r:id="rId21"/>
    <p:sldId id="383" r:id="rId22"/>
    <p:sldId id="379" r:id="rId23"/>
    <p:sldId id="388" r:id="rId24"/>
    <p:sldId id="380" r:id="rId25"/>
    <p:sldId id="389" r:id="rId26"/>
    <p:sldId id="374" r:id="rId27"/>
    <p:sldId id="386" r:id="rId28"/>
    <p:sldId id="385" r:id="rId29"/>
    <p:sldId id="387" r:id="rId30"/>
    <p:sldId id="390" r:id="rId31"/>
    <p:sldId id="311" r:id="rId32"/>
    <p:sldId id="391"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8791" autoAdjust="0"/>
  </p:normalViewPr>
  <p:slideViewPr>
    <p:cSldViewPr>
      <p:cViewPr varScale="1">
        <p:scale>
          <a:sx n="102" d="100"/>
          <a:sy n="102" d="100"/>
        </p:scale>
        <p:origin x="108" y="258"/>
      </p:cViewPr>
      <p:guideLst>
        <p:guide orient="horz" pos="2160"/>
        <p:guide pos="2880"/>
      </p:guideLst>
    </p:cSldViewPr>
  </p:slideViewPr>
  <p:outlineViewPr>
    <p:cViewPr>
      <p:scale>
        <a:sx n="33" d="100"/>
        <a:sy n="33" d="100"/>
      </p:scale>
      <p:origin x="0" y="-538"/>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A7CF7-B114-44CB-A2CE-6AAEA7904260}"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es-ES"/>
        </a:p>
      </dgm:t>
    </dgm:pt>
    <dgm:pt modelId="{A0519091-A6E6-4F0D-8D31-E6F07483B6C7}">
      <dgm:prSet phldrT="[Texto]" custT="1"/>
      <dgm:spPr/>
      <dgm:t>
        <a:bodyPr/>
        <a:lstStyle/>
        <a:p>
          <a:r>
            <a:rPr lang="es-ES" sz="2000" dirty="0" smtClean="0"/>
            <a:t>Acompañar</a:t>
          </a:r>
          <a:endParaRPr lang="es-ES" sz="2000" dirty="0"/>
        </a:p>
      </dgm:t>
    </dgm:pt>
    <dgm:pt modelId="{63A05A63-EAC4-4FC4-A98D-7E09D56C78A4}" type="parTrans" cxnId="{0A9B2526-460E-4A67-9A80-2A744CAE2EA4}">
      <dgm:prSet/>
      <dgm:spPr/>
      <dgm:t>
        <a:bodyPr/>
        <a:lstStyle/>
        <a:p>
          <a:endParaRPr lang="es-ES" sz="2000"/>
        </a:p>
      </dgm:t>
    </dgm:pt>
    <dgm:pt modelId="{F1168B34-96DD-40E7-874F-6885F2164DBB}" type="sibTrans" cxnId="{0A9B2526-460E-4A67-9A80-2A744CAE2EA4}">
      <dgm:prSet/>
      <dgm:spPr/>
      <dgm:t>
        <a:bodyPr/>
        <a:lstStyle/>
        <a:p>
          <a:endParaRPr lang="es-ES" sz="2000"/>
        </a:p>
      </dgm:t>
    </dgm:pt>
    <dgm:pt modelId="{F1FA52FD-93E3-4E1F-9B84-1C35E16E197B}">
      <dgm:prSet phldrT="[Texto]" custT="1"/>
      <dgm:spPr/>
      <dgm:t>
        <a:bodyPr/>
        <a:lstStyle/>
        <a:p>
          <a:r>
            <a:rPr lang="es-ES" sz="2000" dirty="0" smtClean="0"/>
            <a:t>Educar en el uso seguro y responsable</a:t>
          </a:r>
          <a:endParaRPr lang="es-ES" sz="2000" dirty="0"/>
        </a:p>
      </dgm:t>
    </dgm:pt>
    <dgm:pt modelId="{C857DB26-3103-48DC-98B0-B86D86ED207D}" type="parTrans" cxnId="{D61AC5EB-3D15-4B32-9170-44FF58B9BD4B}">
      <dgm:prSet/>
      <dgm:spPr/>
      <dgm:t>
        <a:bodyPr/>
        <a:lstStyle/>
        <a:p>
          <a:endParaRPr lang="es-ES" sz="2000"/>
        </a:p>
      </dgm:t>
    </dgm:pt>
    <dgm:pt modelId="{29406404-F40A-4646-A65C-16396B651284}" type="sibTrans" cxnId="{D61AC5EB-3D15-4B32-9170-44FF58B9BD4B}">
      <dgm:prSet/>
      <dgm:spPr/>
      <dgm:t>
        <a:bodyPr/>
        <a:lstStyle/>
        <a:p>
          <a:endParaRPr lang="es-ES" sz="2000"/>
        </a:p>
      </dgm:t>
    </dgm:pt>
    <dgm:pt modelId="{A437FAEE-00EC-44D0-8B63-CCC192C0D7E2}">
      <dgm:prSet phldrT="[Texto]" custT="1"/>
      <dgm:spPr/>
      <dgm:t>
        <a:bodyPr/>
        <a:lstStyle/>
        <a:p>
          <a:r>
            <a:rPr lang="es-ES" sz="2000" dirty="0" smtClean="0"/>
            <a:t>Velar. Reducir riesgos</a:t>
          </a:r>
          <a:endParaRPr lang="es-ES" sz="2000" dirty="0"/>
        </a:p>
      </dgm:t>
    </dgm:pt>
    <dgm:pt modelId="{10AAAD81-A5FB-4297-9E8F-E43D6D7A88EC}" type="parTrans" cxnId="{91063ADE-D753-4E99-B22C-F499371C55E7}">
      <dgm:prSet/>
      <dgm:spPr/>
      <dgm:t>
        <a:bodyPr/>
        <a:lstStyle/>
        <a:p>
          <a:endParaRPr lang="es-ES" sz="2000"/>
        </a:p>
      </dgm:t>
    </dgm:pt>
    <dgm:pt modelId="{CF05C648-5367-4D8D-B714-8A5EDBD4BDA0}" type="sibTrans" cxnId="{91063ADE-D753-4E99-B22C-F499371C55E7}">
      <dgm:prSet/>
      <dgm:spPr/>
      <dgm:t>
        <a:bodyPr/>
        <a:lstStyle/>
        <a:p>
          <a:endParaRPr lang="es-ES" sz="2000"/>
        </a:p>
      </dgm:t>
    </dgm:pt>
    <dgm:pt modelId="{68256FB5-5EFD-4E48-9706-B2A0CCA0EF75}">
      <dgm:prSet custT="1"/>
      <dgm:spPr/>
      <dgm:t>
        <a:bodyPr/>
        <a:lstStyle/>
        <a:p>
          <a:r>
            <a:rPr lang="es-ES" sz="2000" dirty="0" smtClean="0"/>
            <a:t>Ofrecer soluciones </a:t>
          </a:r>
          <a:endParaRPr lang="es-ES" sz="2000" dirty="0"/>
        </a:p>
      </dgm:t>
    </dgm:pt>
    <dgm:pt modelId="{16D7FD46-1D5C-4D30-826F-351711CF2DEA}" type="parTrans" cxnId="{9A2F3098-88F6-459B-9032-FBB59A8DD0D9}">
      <dgm:prSet/>
      <dgm:spPr/>
      <dgm:t>
        <a:bodyPr/>
        <a:lstStyle/>
        <a:p>
          <a:endParaRPr lang="es-ES" sz="2000"/>
        </a:p>
      </dgm:t>
    </dgm:pt>
    <dgm:pt modelId="{D1B48300-D6F2-4679-8DD8-F64EE7FF3628}" type="sibTrans" cxnId="{9A2F3098-88F6-459B-9032-FBB59A8DD0D9}">
      <dgm:prSet/>
      <dgm:spPr/>
      <dgm:t>
        <a:bodyPr/>
        <a:lstStyle/>
        <a:p>
          <a:endParaRPr lang="es-ES" sz="2000"/>
        </a:p>
      </dgm:t>
    </dgm:pt>
    <dgm:pt modelId="{66CC2D4A-3538-4BA5-BD8E-7D3D38144E57}" type="pres">
      <dgm:prSet presAssocID="{721A7CF7-B114-44CB-A2CE-6AAEA7904260}" presName="layout" presStyleCnt="0">
        <dgm:presLayoutVars>
          <dgm:chMax/>
          <dgm:chPref/>
          <dgm:dir/>
          <dgm:animOne val="branch"/>
          <dgm:animLvl val="lvl"/>
          <dgm:resizeHandles/>
        </dgm:presLayoutVars>
      </dgm:prSet>
      <dgm:spPr/>
      <dgm:t>
        <a:bodyPr/>
        <a:lstStyle/>
        <a:p>
          <a:endParaRPr lang="es-ES"/>
        </a:p>
      </dgm:t>
    </dgm:pt>
    <dgm:pt modelId="{32DBFACA-C4A2-46D9-97C2-95EF3CDE34F9}" type="pres">
      <dgm:prSet presAssocID="{A0519091-A6E6-4F0D-8D31-E6F07483B6C7}" presName="root" presStyleCnt="0">
        <dgm:presLayoutVars>
          <dgm:chMax/>
          <dgm:chPref val="4"/>
        </dgm:presLayoutVars>
      </dgm:prSet>
      <dgm:spPr/>
    </dgm:pt>
    <dgm:pt modelId="{F790C153-F079-44B7-B91B-6EB88107C97D}" type="pres">
      <dgm:prSet presAssocID="{A0519091-A6E6-4F0D-8D31-E6F07483B6C7}" presName="rootComposite" presStyleCnt="0">
        <dgm:presLayoutVars/>
      </dgm:prSet>
      <dgm:spPr/>
    </dgm:pt>
    <dgm:pt modelId="{52C13DA6-F34E-4D6A-9D99-39A406F8D5BE}" type="pres">
      <dgm:prSet presAssocID="{A0519091-A6E6-4F0D-8D31-E6F07483B6C7}" presName="rootText" presStyleLbl="node0" presStyleIdx="0" presStyleCnt="4" custScaleY="392262">
        <dgm:presLayoutVars>
          <dgm:chMax/>
          <dgm:chPref val="4"/>
        </dgm:presLayoutVars>
      </dgm:prSet>
      <dgm:spPr/>
      <dgm:t>
        <a:bodyPr/>
        <a:lstStyle/>
        <a:p>
          <a:endParaRPr lang="es-ES"/>
        </a:p>
      </dgm:t>
    </dgm:pt>
    <dgm:pt modelId="{B1B94B63-DCD8-42C6-A028-558E8F9B70DA}" type="pres">
      <dgm:prSet presAssocID="{A0519091-A6E6-4F0D-8D31-E6F07483B6C7}" presName="childShape" presStyleCnt="0">
        <dgm:presLayoutVars>
          <dgm:chMax val="0"/>
          <dgm:chPref val="0"/>
        </dgm:presLayoutVars>
      </dgm:prSet>
      <dgm:spPr/>
    </dgm:pt>
    <dgm:pt modelId="{013353BA-9799-4C0F-8620-B0B5A8E74E98}" type="pres">
      <dgm:prSet presAssocID="{F1FA52FD-93E3-4E1F-9B84-1C35E16E197B}" presName="root" presStyleCnt="0">
        <dgm:presLayoutVars>
          <dgm:chMax/>
          <dgm:chPref val="4"/>
        </dgm:presLayoutVars>
      </dgm:prSet>
      <dgm:spPr/>
    </dgm:pt>
    <dgm:pt modelId="{36B611B6-08DD-4D98-8BEA-2B178B7E0357}" type="pres">
      <dgm:prSet presAssocID="{F1FA52FD-93E3-4E1F-9B84-1C35E16E197B}" presName="rootComposite" presStyleCnt="0">
        <dgm:presLayoutVars/>
      </dgm:prSet>
      <dgm:spPr/>
    </dgm:pt>
    <dgm:pt modelId="{5545E0CC-7E3E-4709-BA07-656E562CD415}" type="pres">
      <dgm:prSet presAssocID="{F1FA52FD-93E3-4E1F-9B84-1C35E16E197B}" presName="rootText" presStyleLbl="node0" presStyleIdx="1" presStyleCnt="4" custScaleY="1013813">
        <dgm:presLayoutVars>
          <dgm:chMax/>
          <dgm:chPref val="4"/>
        </dgm:presLayoutVars>
      </dgm:prSet>
      <dgm:spPr/>
      <dgm:t>
        <a:bodyPr/>
        <a:lstStyle/>
        <a:p>
          <a:endParaRPr lang="es-ES"/>
        </a:p>
      </dgm:t>
    </dgm:pt>
    <dgm:pt modelId="{A95D73D6-77DA-4A7C-BAA6-F4C405F02707}" type="pres">
      <dgm:prSet presAssocID="{F1FA52FD-93E3-4E1F-9B84-1C35E16E197B}" presName="childShape" presStyleCnt="0">
        <dgm:presLayoutVars>
          <dgm:chMax val="0"/>
          <dgm:chPref val="0"/>
        </dgm:presLayoutVars>
      </dgm:prSet>
      <dgm:spPr/>
    </dgm:pt>
    <dgm:pt modelId="{808C3CFB-68AC-473F-ADB1-3CFD0F31C870}" type="pres">
      <dgm:prSet presAssocID="{A437FAEE-00EC-44D0-8B63-CCC192C0D7E2}" presName="root" presStyleCnt="0">
        <dgm:presLayoutVars>
          <dgm:chMax/>
          <dgm:chPref val="4"/>
        </dgm:presLayoutVars>
      </dgm:prSet>
      <dgm:spPr/>
    </dgm:pt>
    <dgm:pt modelId="{93ADF93D-BCDB-4402-ACC3-FF388CF29D90}" type="pres">
      <dgm:prSet presAssocID="{A437FAEE-00EC-44D0-8B63-CCC192C0D7E2}" presName="rootComposite" presStyleCnt="0">
        <dgm:presLayoutVars/>
      </dgm:prSet>
      <dgm:spPr/>
    </dgm:pt>
    <dgm:pt modelId="{E61F1F12-8614-4F5F-9159-47D70370D400}" type="pres">
      <dgm:prSet presAssocID="{A437FAEE-00EC-44D0-8B63-CCC192C0D7E2}" presName="rootText" presStyleLbl="node0" presStyleIdx="2" presStyleCnt="4" custScaleY="894482">
        <dgm:presLayoutVars>
          <dgm:chMax/>
          <dgm:chPref val="4"/>
        </dgm:presLayoutVars>
      </dgm:prSet>
      <dgm:spPr/>
      <dgm:t>
        <a:bodyPr/>
        <a:lstStyle/>
        <a:p>
          <a:endParaRPr lang="es-ES"/>
        </a:p>
      </dgm:t>
    </dgm:pt>
    <dgm:pt modelId="{04D1AA8B-D081-4F95-B7F5-EB4DD6F102F6}" type="pres">
      <dgm:prSet presAssocID="{A437FAEE-00EC-44D0-8B63-CCC192C0D7E2}" presName="childShape" presStyleCnt="0">
        <dgm:presLayoutVars>
          <dgm:chMax val="0"/>
          <dgm:chPref val="0"/>
        </dgm:presLayoutVars>
      </dgm:prSet>
      <dgm:spPr/>
    </dgm:pt>
    <dgm:pt modelId="{78B8F76D-AC3E-461C-BEB4-06CBBA916F9C}" type="pres">
      <dgm:prSet presAssocID="{68256FB5-5EFD-4E48-9706-B2A0CCA0EF75}" presName="root" presStyleCnt="0">
        <dgm:presLayoutVars>
          <dgm:chMax/>
          <dgm:chPref val="4"/>
        </dgm:presLayoutVars>
      </dgm:prSet>
      <dgm:spPr/>
    </dgm:pt>
    <dgm:pt modelId="{C34BA500-0495-41D7-8547-F235C55438E0}" type="pres">
      <dgm:prSet presAssocID="{68256FB5-5EFD-4E48-9706-B2A0CCA0EF75}" presName="rootComposite" presStyleCnt="0">
        <dgm:presLayoutVars/>
      </dgm:prSet>
      <dgm:spPr/>
    </dgm:pt>
    <dgm:pt modelId="{C1F067E8-DF96-4DC8-9A47-32FD16DEFC52}" type="pres">
      <dgm:prSet presAssocID="{68256FB5-5EFD-4E48-9706-B2A0CCA0EF75}" presName="rootText" presStyleLbl="node0" presStyleIdx="3" presStyleCnt="4" custScaleY="645861">
        <dgm:presLayoutVars>
          <dgm:chMax/>
          <dgm:chPref val="4"/>
        </dgm:presLayoutVars>
      </dgm:prSet>
      <dgm:spPr/>
      <dgm:t>
        <a:bodyPr/>
        <a:lstStyle/>
        <a:p>
          <a:endParaRPr lang="es-ES"/>
        </a:p>
      </dgm:t>
    </dgm:pt>
    <dgm:pt modelId="{CADAD4E4-6802-4C04-BFF9-F4B3FBDEEE1D}" type="pres">
      <dgm:prSet presAssocID="{68256FB5-5EFD-4E48-9706-B2A0CCA0EF75}" presName="childShape" presStyleCnt="0">
        <dgm:presLayoutVars>
          <dgm:chMax val="0"/>
          <dgm:chPref val="0"/>
        </dgm:presLayoutVars>
      </dgm:prSet>
      <dgm:spPr/>
    </dgm:pt>
  </dgm:ptLst>
  <dgm:cxnLst>
    <dgm:cxn modelId="{9A2F3098-88F6-459B-9032-FBB59A8DD0D9}" srcId="{721A7CF7-B114-44CB-A2CE-6AAEA7904260}" destId="{68256FB5-5EFD-4E48-9706-B2A0CCA0EF75}" srcOrd="3" destOrd="0" parTransId="{16D7FD46-1D5C-4D30-826F-351711CF2DEA}" sibTransId="{D1B48300-D6F2-4679-8DD8-F64EE7FF3628}"/>
    <dgm:cxn modelId="{7FAC18A3-9043-4E6D-B596-D633567074E1}" type="presOf" srcId="{F1FA52FD-93E3-4E1F-9B84-1C35E16E197B}" destId="{5545E0CC-7E3E-4709-BA07-656E562CD415}" srcOrd="0" destOrd="0" presId="urn:microsoft.com/office/officeart/2008/layout/PictureAccentList"/>
    <dgm:cxn modelId="{91063ADE-D753-4E99-B22C-F499371C55E7}" srcId="{721A7CF7-B114-44CB-A2CE-6AAEA7904260}" destId="{A437FAEE-00EC-44D0-8B63-CCC192C0D7E2}" srcOrd="2" destOrd="0" parTransId="{10AAAD81-A5FB-4297-9E8F-E43D6D7A88EC}" sibTransId="{CF05C648-5367-4D8D-B714-8A5EDBD4BDA0}"/>
    <dgm:cxn modelId="{5AB30032-1552-47A4-A407-57D908B01B8F}" type="presOf" srcId="{721A7CF7-B114-44CB-A2CE-6AAEA7904260}" destId="{66CC2D4A-3538-4BA5-BD8E-7D3D38144E57}" srcOrd="0" destOrd="0" presId="urn:microsoft.com/office/officeart/2008/layout/PictureAccentList"/>
    <dgm:cxn modelId="{3DF56974-1D28-4993-A512-FA4BF9B22460}" type="presOf" srcId="{A0519091-A6E6-4F0D-8D31-E6F07483B6C7}" destId="{52C13DA6-F34E-4D6A-9D99-39A406F8D5BE}" srcOrd="0" destOrd="0" presId="urn:microsoft.com/office/officeart/2008/layout/PictureAccentList"/>
    <dgm:cxn modelId="{2F3088AD-7805-4A43-9CC4-D80F762D0B80}" type="presOf" srcId="{68256FB5-5EFD-4E48-9706-B2A0CCA0EF75}" destId="{C1F067E8-DF96-4DC8-9A47-32FD16DEFC52}" srcOrd="0" destOrd="0" presId="urn:microsoft.com/office/officeart/2008/layout/PictureAccentList"/>
    <dgm:cxn modelId="{7843CE65-9AF7-4B98-BA7D-9A6BA282A1C6}" type="presOf" srcId="{A437FAEE-00EC-44D0-8B63-CCC192C0D7E2}" destId="{E61F1F12-8614-4F5F-9159-47D70370D400}" srcOrd="0" destOrd="0" presId="urn:microsoft.com/office/officeart/2008/layout/PictureAccentList"/>
    <dgm:cxn modelId="{0A9B2526-460E-4A67-9A80-2A744CAE2EA4}" srcId="{721A7CF7-B114-44CB-A2CE-6AAEA7904260}" destId="{A0519091-A6E6-4F0D-8D31-E6F07483B6C7}" srcOrd="0" destOrd="0" parTransId="{63A05A63-EAC4-4FC4-A98D-7E09D56C78A4}" sibTransId="{F1168B34-96DD-40E7-874F-6885F2164DBB}"/>
    <dgm:cxn modelId="{D61AC5EB-3D15-4B32-9170-44FF58B9BD4B}" srcId="{721A7CF7-B114-44CB-A2CE-6AAEA7904260}" destId="{F1FA52FD-93E3-4E1F-9B84-1C35E16E197B}" srcOrd="1" destOrd="0" parTransId="{C857DB26-3103-48DC-98B0-B86D86ED207D}" sibTransId="{29406404-F40A-4646-A65C-16396B651284}"/>
    <dgm:cxn modelId="{45AB010D-FCE6-4B79-84A7-147413F9547F}" type="presParOf" srcId="{66CC2D4A-3538-4BA5-BD8E-7D3D38144E57}" destId="{32DBFACA-C4A2-46D9-97C2-95EF3CDE34F9}" srcOrd="0" destOrd="0" presId="urn:microsoft.com/office/officeart/2008/layout/PictureAccentList"/>
    <dgm:cxn modelId="{E43C34A2-2D16-41EC-B401-273960EC982E}" type="presParOf" srcId="{32DBFACA-C4A2-46D9-97C2-95EF3CDE34F9}" destId="{F790C153-F079-44B7-B91B-6EB88107C97D}" srcOrd="0" destOrd="0" presId="urn:microsoft.com/office/officeart/2008/layout/PictureAccentList"/>
    <dgm:cxn modelId="{48A8AFCE-4F19-43F7-9C27-172C6CD431C8}" type="presParOf" srcId="{F790C153-F079-44B7-B91B-6EB88107C97D}" destId="{52C13DA6-F34E-4D6A-9D99-39A406F8D5BE}" srcOrd="0" destOrd="0" presId="urn:microsoft.com/office/officeart/2008/layout/PictureAccentList"/>
    <dgm:cxn modelId="{E61DCF13-4F49-4BD3-9564-3C81F1E4DB86}" type="presParOf" srcId="{32DBFACA-C4A2-46D9-97C2-95EF3CDE34F9}" destId="{B1B94B63-DCD8-42C6-A028-558E8F9B70DA}" srcOrd="1" destOrd="0" presId="urn:microsoft.com/office/officeart/2008/layout/PictureAccentList"/>
    <dgm:cxn modelId="{50ABAF0D-1392-40DA-ABBF-58AC568D16E3}" type="presParOf" srcId="{66CC2D4A-3538-4BA5-BD8E-7D3D38144E57}" destId="{013353BA-9799-4C0F-8620-B0B5A8E74E98}" srcOrd="1" destOrd="0" presId="urn:microsoft.com/office/officeart/2008/layout/PictureAccentList"/>
    <dgm:cxn modelId="{092687EA-941C-4A20-9CC6-C1551F1174E4}" type="presParOf" srcId="{013353BA-9799-4C0F-8620-B0B5A8E74E98}" destId="{36B611B6-08DD-4D98-8BEA-2B178B7E0357}" srcOrd="0" destOrd="0" presId="urn:microsoft.com/office/officeart/2008/layout/PictureAccentList"/>
    <dgm:cxn modelId="{76336F84-4E2A-4F52-B8A5-4A994FAC30B7}" type="presParOf" srcId="{36B611B6-08DD-4D98-8BEA-2B178B7E0357}" destId="{5545E0CC-7E3E-4709-BA07-656E562CD415}" srcOrd="0" destOrd="0" presId="urn:microsoft.com/office/officeart/2008/layout/PictureAccentList"/>
    <dgm:cxn modelId="{3450C0E1-4A8A-4690-917A-C27BFAFBA54A}" type="presParOf" srcId="{013353BA-9799-4C0F-8620-B0B5A8E74E98}" destId="{A95D73D6-77DA-4A7C-BAA6-F4C405F02707}" srcOrd="1" destOrd="0" presId="urn:microsoft.com/office/officeart/2008/layout/PictureAccentList"/>
    <dgm:cxn modelId="{9BA9A616-83EA-4C64-900C-C6BABD6AA214}" type="presParOf" srcId="{66CC2D4A-3538-4BA5-BD8E-7D3D38144E57}" destId="{808C3CFB-68AC-473F-ADB1-3CFD0F31C870}" srcOrd="2" destOrd="0" presId="urn:microsoft.com/office/officeart/2008/layout/PictureAccentList"/>
    <dgm:cxn modelId="{39CC12D5-FBF0-402F-AF33-1EE5A0AB9D29}" type="presParOf" srcId="{808C3CFB-68AC-473F-ADB1-3CFD0F31C870}" destId="{93ADF93D-BCDB-4402-ACC3-FF388CF29D90}" srcOrd="0" destOrd="0" presId="urn:microsoft.com/office/officeart/2008/layout/PictureAccentList"/>
    <dgm:cxn modelId="{5710F3A5-875F-416D-B971-32E741AA47B8}" type="presParOf" srcId="{93ADF93D-BCDB-4402-ACC3-FF388CF29D90}" destId="{E61F1F12-8614-4F5F-9159-47D70370D400}" srcOrd="0" destOrd="0" presId="urn:microsoft.com/office/officeart/2008/layout/PictureAccentList"/>
    <dgm:cxn modelId="{E15D077E-A0FB-455E-8F46-1E3CBA506DAB}" type="presParOf" srcId="{808C3CFB-68AC-473F-ADB1-3CFD0F31C870}" destId="{04D1AA8B-D081-4F95-B7F5-EB4DD6F102F6}" srcOrd="1" destOrd="0" presId="urn:microsoft.com/office/officeart/2008/layout/PictureAccentList"/>
    <dgm:cxn modelId="{3FA4C91A-4B67-4C73-9B39-8687D8E6CD47}" type="presParOf" srcId="{66CC2D4A-3538-4BA5-BD8E-7D3D38144E57}" destId="{78B8F76D-AC3E-461C-BEB4-06CBBA916F9C}" srcOrd="3" destOrd="0" presId="urn:microsoft.com/office/officeart/2008/layout/PictureAccentList"/>
    <dgm:cxn modelId="{9DDA6A29-4FE1-4196-87F7-EC245C879CB7}" type="presParOf" srcId="{78B8F76D-AC3E-461C-BEB4-06CBBA916F9C}" destId="{C34BA500-0495-41D7-8547-F235C55438E0}" srcOrd="0" destOrd="0" presId="urn:microsoft.com/office/officeart/2008/layout/PictureAccentList"/>
    <dgm:cxn modelId="{18FC4500-2CB6-43AD-AD37-9502A528C584}" type="presParOf" srcId="{C34BA500-0495-41D7-8547-F235C55438E0}" destId="{C1F067E8-DF96-4DC8-9A47-32FD16DEFC52}" srcOrd="0" destOrd="0" presId="urn:microsoft.com/office/officeart/2008/layout/PictureAccentList"/>
    <dgm:cxn modelId="{5856CD48-818F-4702-AE41-704FB5EC9D1A}" type="presParOf" srcId="{78B8F76D-AC3E-461C-BEB4-06CBBA916F9C}" destId="{CADAD4E4-6802-4C04-BFF9-F4B3FBDEEE1D}"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C06029-5ED8-4FB9-9B97-890548131B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B1AB670C-23D3-494D-B1F0-72DCDE7459E8}">
      <dgm:prSet phldrT="[Texto]" custT="1"/>
      <dgm:spPr>
        <a:solidFill>
          <a:schemeClr val="accent1"/>
        </a:solidFill>
      </dgm:spPr>
      <dgm:t>
        <a:bodyPr/>
        <a:lstStyle/>
        <a:p>
          <a:r>
            <a:rPr lang="es-ES" sz="1800" dirty="0" smtClean="0"/>
            <a:t>Marcarse un horario de uso cuando utiliza internet como herramienta de ocio</a:t>
          </a:r>
          <a:endParaRPr lang="es-ES" sz="1800" dirty="0"/>
        </a:p>
      </dgm:t>
    </dgm:pt>
    <dgm:pt modelId="{0B108D1A-31B7-4480-BDAE-ACFE049743A9}" type="parTrans" cxnId="{38817508-9C24-4A44-BE61-6C7A01EB01C3}">
      <dgm:prSet/>
      <dgm:spPr/>
      <dgm:t>
        <a:bodyPr/>
        <a:lstStyle/>
        <a:p>
          <a:endParaRPr lang="es-ES"/>
        </a:p>
      </dgm:t>
    </dgm:pt>
    <dgm:pt modelId="{FAF8F687-8890-4A13-8906-BB050180C34A}" type="sibTrans" cxnId="{38817508-9C24-4A44-BE61-6C7A01EB01C3}">
      <dgm:prSet/>
      <dgm:spPr/>
      <dgm:t>
        <a:bodyPr/>
        <a:lstStyle/>
        <a:p>
          <a:endParaRPr lang="es-ES"/>
        </a:p>
      </dgm:t>
    </dgm:pt>
    <dgm:pt modelId="{74864076-E1A2-4731-94E7-2E8BD46C809D}">
      <dgm:prSet phldrT="[Texto]" custT="1"/>
      <dgm:spPr>
        <a:solidFill>
          <a:schemeClr val="accent1"/>
        </a:solidFill>
      </dgm:spPr>
      <dgm:t>
        <a:bodyPr/>
        <a:lstStyle/>
        <a:p>
          <a:r>
            <a:rPr lang="es-ES" sz="1800" dirty="0" smtClean="0"/>
            <a:t>Respetar los horarios</a:t>
          </a:r>
          <a:endParaRPr lang="es-ES" sz="1800" dirty="0"/>
        </a:p>
      </dgm:t>
    </dgm:pt>
    <dgm:pt modelId="{40863497-7CA6-41E9-AA23-FB180FF445CF}" type="parTrans" cxnId="{92FE0AAD-2732-4904-A147-F6507051DB06}">
      <dgm:prSet/>
      <dgm:spPr/>
      <dgm:t>
        <a:bodyPr/>
        <a:lstStyle/>
        <a:p>
          <a:endParaRPr lang="es-ES"/>
        </a:p>
      </dgm:t>
    </dgm:pt>
    <dgm:pt modelId="{0E72DFD5-828F-4807-857F-1B64864755BA}" type="sibTrans" cxnId="{92FE0AAD-2732-4904-A147-F6507051DB06}">
      <dgm:prSet/>
      <dgm:spPr/>
      <dgm:t>
        <a:bodyPr/>
        <a:lstStyle/>
        <a:p>
          <a:endParaRPr lang="es-ES"/>
        </a:p>
      </dgm:t>
    </dgm:pt>
    <dgm:pt modelId="{6A8805F8-F1FA-4E0B-8C96-447FE0458AF9}">
      <dgm:prSet phldrT="[Texto]" custT="1"/>
      <dgm:spPr>
        <a:solidFill>
          <a:schemeClr val="accent1"/>
        </a:solidFill>
      </dgm:spPr>
      <dgm:t>
        <a:bodyPr/>
        <a:lstStyle/>
        <a:p>
          <a:r>
            <a:rPr lang="es-ES" sz="1800" dirty="0" smtClean="0"/>
            <a:t>Buscar otras actividades alternativas</a:t>
          </a:r>
          <a:endParaRPr lang="es-ES" sz="1800" dirty="0"/>
        </a:p>
      </dgm:t>
    </dgm:pt>
    <dgm:pt modelId="{CF699390-40B2-485B-AEC3-DE5177E5A47F}" type="parTrans" cxnId="{604D401D-789E-4126-97B9-6E0B5C0B045F}">
      <dgm:prSet/>
      <dgm:spPr/>
      <dgm:t>
        <a:bodyPr/>
        <a:lstStyle/>
        <a:p>
          <a:endParaRPr lang="es-ES"/>
        </a:p>
      </dgm:t>
    </dgm:pt>
    <dgm:pt modelId="{E1C132BD-3EFD-4D54-90A8-3E020FF2F0AC}" type="sibTrans" cxnId="{604D401D-789E-4126-97B9-6E0B5C0B045F}">
      <dgm:prSet/>
      <dgm:spPr/>
      <dgm:t>
        <a:bodyPr/>
        <a:lstStyle/>
        <a:p>
          <a:endParaRPr lang="es-ES"/>
        </a:p>
      </dgm:t>
    </dgm:pt>
    <dgm:pt modelId="{3A6A062B-7D06-4D6B-969A-7E746DF41766}">
      <dgm:prSet phldrT="[Texto]" custT="1"/>
      <dgm:spPr>
        <a:solidFill>
          <a:schemeClr val="accent1"/>
        </a:solidFill>
      </dgm:spPr>
      <dgm:t>
        <a:bodyPr/>
        <a:lstStyle/>
        <a:p>
          <a:r>
            <a:rPr lang="es-ES" sz="1800" dirty="0" smtClean="0"/>
            <a:t>Cuidar las relaciones sociales también en persona</a:t>
          </a:r>
          <a:endParaRPr lang="es-ES" sz="1800" dirty="0"/>
        </a:p>
      </dgm:t>
    </dgm:pt>
    <dgm:pt modelId="{98F1406C-9A94-4C54-9C2B-0918395DB74E}" type="parTrans" cxnId="{D8D6CECE-C77A-4936-8504-1801EA1E3FC6}">
      <dgm:prSet/>
      <dgm:spPr/>
      <dgm:t>
        <a:bodyPr/>
        <a:lstStyle/>
        <a:p>
          <a:endParaRPr lang="es-ES"/>
        </a:p>
      </dgm:t>
    </dgm:pt>
    <dgm:pt modelId="{8189BFBD-BBD5-42AF-9F40-77066E2966BB}" type="sibTrans" cxnId="{D8D6CECE-C77A-4936-8504-1801EA1E3FC6}">
      <dgm:prSet/>
      <dgm:spPr/>
      <dgm:t>
        <a:bodyPr/>
        <a:lstStyle/>
        <a:p>
          <a:endParaRPr lang="es-ES"/>
        </a:p>
      </dgm:t>
    </dgm:pt>
    <dgm:pt modelId="{88CF79E1-4780-46AE-8E64-F00412E12B4B}">
      <dgm:prSet phldrT="[Texto]" custT="1"/>
      <dgm:spPr>
        <a:solidFill>
          <a:srgbClr val="002060"/>
        </a:solidFill>
      </dgm:spPr>
      <dgm:t>
        <a:bodyPr/>
        <a:lstStyle/>
        <a:p>
          <a:r>
            <a:rPr lang="es-ES" sz="1800" dirty="0" smtClean="0"/>
            <a:t>Y recuerda, si creemos que nuestro hijo sufre adicción:</a:t>
          </a:r>
        </a:p>
        <a:p>
          <a:r>
            <a:rPr lang="es-ES" sz="1800" dirty="0" smtClean="0"/>
            <a:t>Ofrécele apoyo y comprensión</a:t>
          </a:r>
        </a:p>
        <a:p>
          <a:r>
            <a:rPr lang="es-ES" sz="1800" dirty="0" smtClean="0"/>
            <a:t>Busca ayuda de un especialista</a:t>
          </a:r>
          <a:endParaRPr lang="es-ES" sz="1800" dirty="0"/>
        </a:p>
      </dgm:t>
    </dgm:pt>
    <dgm:pt modelId="{ED0088C4-F68F-498C-9574-F4F6C9141591}" type="parTrans" cxnId="{06634753-7BBA-4941-B49B-A4BB580F89D4}">
      <dgm:prSet/>
      <dgm:spPr/>
      <dgm:t>
        <a:bodyPr/>
        <a:lstStyle/>
        <a:p>
          <a:endParaRPr lang="es-ES"/>
        </a:p>
      </dgm:t>
    </dgm:pt>
    <dgm:pt modelId="{FDDF2661-1039-4807-B27C-7714FC0B1B8F}" type="sibTrans" cxnId="{06634753-7BBA-4941-B49B-A4BB580F89D4}">
      <dgm:prSet/>
      <dgm:spPr/>
      <dgm:t>
        <a:bodyPr/>
        <a:lstStyle/>
        <a:p>
          <a:endParaRPr lang="es-ES"/>
        </a:p>
      </dgm:t>
    </dgm:pt>
    <dgm:pt modelId="{769482F9-8EA0-40D0-BDEF-F49DF716FA58}" type="pres">
      <dgm:prSet presAssocID="{53C06029-5ED8-4FB9-9B97-890548131B27}" presName="diagram" presStyleCnt="0">
        <dgm:presLayoutVars>
          <dgm:dir/>
          <dgm:resizeHandles val="exact"/>
        </dgm:presLayoutVars>
      </dgm:prSet>
      <dgm:spPr/>
      <dgm:t>
        <a:bodyPr/>
        <a:lstStyle/>
        <a:p>
          <a:endParaRPr lang="es-ES"/>
        </a:p>
      </dgm:t>
    </dgm:pt>
    <dgm:pt modelId="{6B5E0872-C7C0-4BF5-96D0-0E11283F003A}" type="pres">
      <dgm:prSet presAssocID="{B1AB670C-23D3-494D-B1F0-72DCDE7459E8}" presName="node" presStyleLbl="node1" presStyleIdx="0" presStyleCnt="5" custLinFactNeighborX="6470" custLinFactNeighborY="-18161">
        <dgm:presLayoutVars>
          <dgm:bulletEnabled val="1"/>
        </dgm:presLayoutVars>
      </dgm:prSet>
      <dgm:spPr/>
      <dgm:t>
        <a:bodyPr/>
        <a:lstStyle/>
        <a:p>
          <a:endParaRPr lang="es-ES"/>
        </a:p>
      </dgm:t>
    </dgm:pt>
    <dgm:pt modelId="{BEF7C70A-6F55-4481-9BCA-8BA421ED478A}" type="pres">
      <dgm:prSet presAssocID="{FAF8F687-8890-4A13-8906-BB050180C34A}" presName="sibTrans" presStyleCnt="0"/>
      <dgm:spPr/>
    </dgm:pt>
    <dgm:pt modelId="{EC832CF9-57EA-4378-87D4-1BC1368D199B}" type="pres">
      <dgm:prSet presAssocID="{74864076-E1A2-4731-94E7-2E8BD46C809D}" presName="node" presStyleLbl="node1" presStyleIdx="1" presStyleCnt="5" custLinFactNeighborX="598" custLinFactNeighborY="-18161">
        <dgm:presLayoutVars>
          <dgm:bulletEnabled val="1"/>
        </dgm:presLayoutVars>
      </dgm:prSet>
      <dgm:spPr/>
      <dgm:t>
        <a:bodyPr/>
        <a:lstStyle/>
        <a:p>
          <a:endParaRPr lang="es-ES"/>
        </a:p>
      </dgm:t>
    </dgm:pt>
    <dgm:pt modelId="{EE6016DC-597B-41EC-BFB0-1C5E82365FDB}" type="pres">
      <dgm:prSet presAssocID="{0E72DFD5-828F-4807-857F-1B64864755BA}" presName="sibTrans" presStyleCnt="0"/>
      <dgm:spPr/>
    </dgm:pt>
    <dgm:pt modelId="{2EDC6B33-E852-49AB-8744-C5AE6824A8FD}" type="pres">
      <dgm:prSet presAssocID="{6A8805F8-F1FA-4E0B-8C96-447FE0458AF9}" presName="node" presStyleLbl="node1" presStyleIdx="2" presStyleCnt="5" custLinFactX="-9598" custLinFactNeighborX="-100000" custLinFactNeighborY="86117">
        <dgm:presLayoutVars>
          <dgm:bulletEnabled val="1"/>
        </dgm:presLayoutVars>
      </dgm:prSet>
      <dgm:spPr/>
      <dgm:t>
        <a:bodyPr/>
        <a:lstStyle/>
        <a:p>
          <a:endParaRPr lang="es-ES"/>
        </a:p>
      </dgm:t>
    </dgm:pt>
    <dgm:pt modelId="{D64AB97D-B43F-4111-9BC8-BA4A0EBE15E3}" type="pres">
      <dgm:prSet presAssocID="{E1C132BD-3EFD-4D54-90A8-3E020FF2F0AC}" presName="sibTrans" presStyleCnt="0"/>
      <dgm:spPr/>
    </dgm:pt>
    <dgm:pt modelId="{F8D2F883-ACCE-4585-9404-2DC247481A79}" type="pres">
      <dgm:prSet presAssocID="{3A6A062B-7D06-4D6B-969A-7E746DF41766}" presName="node" presStyleLbl="node1" presStyleIdx="3" presStyleCnt="5" custLinFactNeighborX="-19416" custLinFactNeighborY="-31013">
        <dgm:presLayoutVars>
          <dgm:bulletEnabled val="1"/>
        </dgm:presLayoutVars>
      </dgm:prSet>
      <dgm:spPr/>
      <dgm:t>
        <a:bodyPr/>
        <a:lstStyle/>
        <a:p>
          <a:endParaRPr lang="es-ES"/>
        </a:p>
      </dgm:t>
    </dgm:pt>
    <dgm:pt modelId="{7B044C35-3B02-4AB2-988E-767EE5FBF836}" type="pres">
      <dgm:prSet presAssocID="{8189BFBD-BBD5-42AF-9F40-77066E2966BB}" presName="sibTrans" presStyleCnt="0"/>
      <dgm:spPr/>
    </dgm:pt>
    <dgm:pt modelId="{623AA8F6-AE24-4943-9622-5D1C3274C1FB}" type="pres">
      <dgm:prSet presAssocID="{88CF79E1-4780-46AE-8E64-F00412E12B4B}" presName="node" presStyleLbl="node1" presStyleIdx="4" presStyleCnt="5" custScaleX="158227" custScaleY="100581" custLinFactNeighborX="20011" custLinFactNeighborY="40083">
        <dgm:presLayoutVars>
          <dgm:bulletEnabled val="1"/>
        </dgm:presLayoutVars>
      </dgm:prSet>
      <dgm:spPr/>
      <dgm:t>
        <a:bodyPr/>
        <a:lstStyle/>
        <a:p>
          <a:endParaRPr lang="es-ES"/>
        </a:p>
      </dgm:t>
    </dgm:pt>
  </dgm:ptLst>
  <dgm:cxnLst>
    <dgm:cxn modelId="{604D401D-789E-4126-97B9-6E0B5C0B045F}" srcId="{53C06029-5ED8-4FB9-9B97-890548131B27}" destId="{6A8805F8-F1FA-4E0B-8C96-447FE0458AF9}" srcOrd="2" destOrd="0" parTransId="{CF699390-40B2-485B-AEC3-DE5177E5A47F}" sibTransId="{E1C132BD-3EFD-4D54-90A8-3E020FF2F0AC}"/>
    <dgm:cxn modelId="{92FE0AAD-2732-4904-A147-F6507051DB06}" srcId="{53C06029-5ED8-4FB9-9B97-890548131B27}" destId="{74864076-E1A2-4731-94E7-2E8BD46C809D}" srcOrd="1" destOrd="0" parTransId="{40863497-7CA6-41E9-AA23-FB180FF445CF}" sibTransId="{0E72DFD5-828F-4807-857F-1B64864755BA}"/>
    <dgm:cxn modelId="{38817508-9C24-4A44-BE61-6C7A01EB01C3}" srcId="{53C06029-5ED8-4FB9-9B97-890548131B27}" destId="{B1AB670C-23D3-494D-B1F0-72DCDE7459E8}" srcOrd="0" destOrd="0" parTransId="{0B108D1A-31B7-4480-BDAE-ACFE049743A9}" sibTransId="{FAF8F687-8890-4A13-8906-BB050180C34A}"/>
    <dgm:cxn modelId="{1D1970C8-F315-4DD5-8144-3E3EE465337A}" type="presOf" srcId="{B1AB670C-23D3-494D-B1F0-72DCDE7459E8}" destId="{6B5E0872-C7C0-4BF5-96D0-0E11283F003A}" srcOrd="0" destOrd="0" presId="urn:microsoft.com/office/officeart/2005/8/layout/default"/>
    <dgm:cxn modelId="{CAECCA12-31E6-4413-8246-73487889258B}" type="presOf" srcId="{74864076-E1A2-4731-94E7-2E8BD46C809D}" destId="{EC832CF9-57EA-4378-87D4-1BC1368D199B}" srcOrd="0" destOrd="0" presId="urn:microsoft.com/office/officeart/2005/8/layout/default"/>
    <dgm:cxn modelId="{34389DB8-8544-4045-9DB3-B5576C6712FD}" type="presOf" srcId="{88CF79E1-4780-46AE-8E64-F00412E12B4B}" destId="{623AA8F6-AE24-4943-9622-5D1C3274C1FB}" srcOrd="0" destOrd="0" presId="urn:microsoft.com/office/officeart/2005/8/layout/default"/>
    <dgm:cxn modelId="{001E266D-490F-462A-8545-A7E47218191A}" type="presOf" srcId="{6A8805F8-F1FA-4E0B-8C96-447FE0458AF9}" destId="{2EDC6B33-E852-49AB-8744-C5AE6824A8FD}" srcOrd="0" destOrd="0" presId="urn:microsoft.com/office/officeart/2005/8/layout/default"/>
    <dgm:cxn modelId="{247F940E-31DB-44C8-8349-C0B69192D78D}" type="presOf" srcId="{3A6A062B-7D06-4D6B-969A-7E746DF41766}" destId="{F8D2F883-ACCE-4585-9404-2DC247481A79}" srcOrd="0" destOrd="0" presId="urn:microsoft.com/office/officeart/2005/8/layout/default"/>
    <dgm:cxn modelId="{06634753-7BBA-4941-B49B-A4BB580F89D4}" srcId="{53C06029-5ED8-4FB9-9B97-890548131B27}" destId="{88CF79E1-4780-46AE-8E64-F00412E12B4B}" srcOrd="4" destOrd="0" parTransId="{ED0088C4-F68F-498C-9574-F4F6C9141591}" sibTransId="{FDDF2661-1039-4807-B27C-7714FC0B1B8F}"/>
    <dgm:cxn modelId="{7D0D3289-5C7D-4546-B6D7-7D2481E6941A}" type="presOf" srcId="{53C06029-5ED8-4FB9-9B97-890548131B27}" destId="{769482F9-8EA0-40D0-BDEF-F49DF716FA58}" srcOrd="0" destOrd="0" presId="urn:microsoft.com/office/officeart/2005/8/layout/default"/>
    <dgm:cxn modelId="{D8D6CECE-C77A-4936-8504-1801EA1E3FC6}" srcId="{53C06029-5ED8-4FB9-9B97-890548131B27}" destId="{3A6A062B-7D06-4D6B-969A-7E746DF41766}" srcOrd="3" destOrd="0" parTransId="{98F1406C-9A94-4C54-9C2B-0918395DB74E}" sibTransId="{8189BFBD-BBD5-42AF-9F40-77066E2966BB}"/>
    <dgm:cxn modelId="{23EB34B6-8814-4059-A80A-5F51190DC33F}" type="presParOf" srcId="{769482F9-8EA0-40D0-BDEF-F49DF716FA58}" destId="{6B5E0872-C7C0-4BF5-96D0-0E11283F003A}" srcOrd="0" destOrd="0" presId="urn:microsoft.com/office/officeart/2005/8/layout/default"/>
    <dgm:cxn modelId="{6C583645-CF57-4835-96B3-0E743BB90649}" type="presParOf" srcId="{769482F9-8EA0-40D0-BDEF-F49DF716FA58}" destId="{BEF7C70A-6F55-4481-9BCA-8BA421ED478A}" srcOrd="1" destOrd="0" presId="urn:microsoft.com/office/officeart/2005/8/layout/default"/>
    <dgm:cxn modelId="{EE1ACBA9-2ECE-4249-8BEC-0728BAD69E85}" type="presParOf" srcId="{769482F9-8EA0-40D0-BDEF-F49DF716FA58}" destId="{EC832CF9-57EA-4378-87D4-1BC1368D199B}" srcOrd="2" destOrd="0" presId="urn:microsoft.com/office/officeart/2005/8/layout/default"/>
    <dgm:cxn modelId="{A1BF16EE-E9CB-433E-A3A4-CEAD2ABFB967}" type="presParOf" srcId="{769482F9-8EA0-40D0-BDEF-F49DF716FA58}" destId="{EE6016DC-597B-41EC-BFB0-1C5E82365FDB}" srcOrd="3" destOrd="0" presId="urn:microsoft.com/office/officeart/2005/8/layout/default"/>
    <dgm:cxn modelId="{598485DE-8A4A-4FB1-B4F9-B0388E4B8BBB}" type="presParOf" srcId="{769482F9-8EA0-40D0-BDEF-F49DF716FA58}" destId="{2EDC6B33-E852-49AB-8744-C5AE6824A8FD}" srcOrd="4" destOrd="0" presId="urn:microsoft.com/office/officeart/2005/8/layout/default"/>
    <dgm:cxn modelId="{ED2808AE-CADE-4C01-ADDF-EDF540EB2F90}" type="presParOf" srcId="{769482F9-8EA0-40D0-BDEF-F49DF716FA58}" destId="{D64AB97D-B43F-4111-9BC8-BA4A0EBE15E3}" srcOrd="5" destOrd="0" presId="urn:microsoft.com/office/officeart/2005/8/layout/default"/>
    <dgm:cxn modelId="{4B8F14B2-AC8F-48C2-AC97-DE9E07EE3C07}" type="presParOf" srcId="{769482F9-8EA0-40D0-BDEF-F49DF716FA58}" destId="{F8D2F883-ACCE-4585-9404-2DC247481A79}" srcOrd="6" destOrd="0" presId="urn:microsoft.com/office/officeart/2005/8/layout/default"/>
    <dgm:cxn modelId="{EACF58AE-7781-428A-A2A1-B0563B0E6AC3}" type="presParOf" srcId="{769482F9-8EA0-40D0-BDEF-F49DF716FA58}" destId="{7B044C35-3B02-4AB2-988E-767EE5FBF836}" srcOrd="7" destOrd="0" presId="urn:microsoft.com/office/officeart/2005/8/layout/default"/>
    <dgm:cxn modelId="{D4E5C68F-991F-4298-9A14-FACEE308D196}" type="presParOf" srcId="{769482F9-8EA0-40D0-BDEF-F49DF716FA58}" destId="{623AA8F6-AE24-4943-9622-5D1C3274C1F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66CEEB-7BFE-417B-99A1-FECE2404F8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AF29CE5-B251-403F-8119-302F8EC41FE4}">
      <dgm:prSet phldrT="[Texto]"/>
      <dgm:spPr/>
      <dgm:t>
        <a:bodyPr/>
        <a:lstStyle/>
        <a:p>
          <a:r>
            <a:rPr lang="es-ES" dirty="0" smtClean="0"/>
            <a:t>Escucha y dialoga sobre lo sucedido</a:t>
          </a:r>
          <a:endParaRPr lang="es-ES" dirty="0"/>
        </a:p>
      </dgm:t>
    </dgm:pt>
    <dgm:pt modelId="{3D3AFB27-8771-485B-BBAC-07A7F1AF5EA2}" type="parTrans" cxnId="{4DBE4D2E-C626-4F07-91D7-50103166C5A9}">
      <dgm:prSet/>
      <dgm:spPr/>
      <dgm:t>
        <a:bodyPr/>
        <a:lstStyle/>
        <a:p>
          <a:endParaRPr lang="es-ES"/>
        </a:p>
      </dgm:t>
    </dgm:pt>
    <dgm:pt modelId="{42A29616-FE8F-4680-92D9-E54429D7D16D}" type="sibTrans" cxnId="{4DBE4D2E-C626-4F07-91D7-50103166C5A9}">
      <dgm:prSet/>
      <dgm:spPr/>
      <dgm:t>
        <a:bodyPr/>
        <a:lstStyle/>
        <a:p>
          <a:endParaRPr lang="es-ES"/>
        </a:p>
      </dgm:t>
    </dgm:pt>
    <dgm:pt modelId="{C38A7AF7-EB72-4178-9901-35AD796111F1}">
      <dgm:prSet phldrT="[Texto]"/>
      <dgm:spPr/>
      <dgm:t>
        <a:bodyPr/>
        <a:lstStyle/>
        <a:p>
          <a:r>
            <a:rPr lang="es-ES" dirty="0" smtClean="0"/>
            <a:t>Refuerza su autoestima. No le culpes</a:t>
          </a:r>
          <a:endParaRPr lang="es-ES" dirty="0"/>
        </a:p>
      </dgm:t>
    </dgm:pt>
    <dgm:pt modelId="{36204A8F-0FA5-4601-8BDA-08B4E5BAB4A4}" type="parTrans" cxnId="{B0188906-16B1-438E-9234-4DA364ACF570}">
      <dgm:prSet/>
      <dgm:spPr/>
      <dgm:t>
        <a:bodyPr/>
        <a:lstStyle/>
        <a:p>
          <a:endParaRPr lang="es-ES"/>
        </a:p>
      </dgm:t>
    </dgm:pt>
    <dgm:pt modelId="{980D6350-56B4-4746-A4F3-EA7CAFEAE2B7}" type="sibTrans" cxnId="{B0188906-16B1-438E-9234-4DA364ACF570}">
      <dgm:prSet/>
      <dgm:spPr/>
      <dgm:t>
        <a:bodyPr/>
        <a:lstStyle/>
        <a:p>
          <a:endParaRPr lang="es-ES"/>
        </a:p>
      </dgm:t>
    </dgm:pt>
    <dgm:pt modelId="{88422FAF-1047-4F93-AE8E-8E727A593AAC}">
      <dgm:prSet phldrT="[Texto]"/>
      <dgm:spPr/>
      <dgm:t>
        <a:bodyPr/>
        <a:lstStyle/>
        <a:p>
          <a:r>
            <a:rPr lang="es-ES" dirty="0" smtClean="0"/>
            <a:t>Actúa. Traza un plan</a:t>
          </a:r>
          <a:endParaRPr lang="es-ES" dirty="0"/>
        </a:p>
      </dgm:t>
    </dgm:pt>
    <dgm:pt modelId="{ECB61F1E-BAE2-462A-A7BD-B2A90B68238F}" type="parTrans" cxnId="{E619AE2B-1DAB-4066-9F11-B79102CEFA72}">
      <dgm:prSet/>
      <dgm:spPr/>
      <dgm:t>
        <a:bodyPr/>
        <a:lstStyle/>
        <a:p>
          <a:endParaRPr lang="es-ES"/>
        </a:p>
      </dgm:t>
    </dgm:pt>
    <dgm:pt modelId="{76BD819C-2126-4779-8E3F-9780A5FBE8C2}" type="sibTrans" cxnId="{E619AE2B-1DAB-4066-9F11-B79102CEFA72}">
      <dgm:prSet/>
      <dgm:spPr/>
      <dgm:t>
        <a:bodyPr/>
        <a:lstStyle/>
        <a:p>
          <a:endParaRPr lang="es-ES"/>
        </a:p>
      </dgm:t>
    </dgm:pt>
    <dgm:pt modelId="{BF4BD684-4F33-4E7A-B46C-18908801D49D}">
      <dgm:prSet/>
      <dgm:spPr/>
      <dgm:t>
        <a:bodyPr/>
        <a:lstStyle/>
        <a:p>
          <a:r>
            <a:rPr lang="es-ES" dirty="0" smtClean="0"/>
            <a:t>Comunícate con el centro educativo</a:t>
          </a:r>
          <a:endParaRPr lang="es-ES" dirty="0"/>
        </a:p>
      </dgm:t>
    </dgm:pt>
    <dgm:pt modelId="{656D9704-C932-42A8-8104-5E548F47FE23}" type="parTrans" cxnId="{0C971CD7-4137-4BC6-A24F-484A6C7C9175}">
      <dgm:prSet/>
      <dgm:spPr/>
      <dgm:t>
        <a:bodyPr/>
        <a:lstStyle/>
        <a:p>
          <a:endParaRPr lang="es-ES"/>
        </a:p>
      </dgm:t>
    </dgm:pt>
    <dgm:pt modelId="{84FCF99B-E64C-42E4-912D-F28FB56580A5}" type="sibTrans" cxnId="{0C971CD7-4137-4BC6-A24F-484A6C7C9175}">
      <dgm:prSet/>
      <dgm:spPr/>
      <dgm:t>
        <a:bodyPr/>
        <a:lstStyle/>
        <a:p>
          <a:endParaRPr lang="es-ES"/>
        </a:p>
      </dgm:t>
    </dgm:pt>
    <dgm:pt modelId="{5F3D7794-6DC8-4DFC-88DA-2B2760BDD2BA}" type="pres">
      <dgm:prSet presAssocID="{8E66CEEB-7BFE-417B-99A1-FECE2404F86B}" presName="linear" presStyleCnt="0">
        <dgm:presLayoutVars>
          <dgm:dir/>
          <dgm:animLvl val="lvl"/>
          <dgm:resizeHandles val="exact"/>
        </dgm:presLayoutVars>
      </dgm:prSet>
      <dgm:spPr/>
      <dgm:t>
        <a:bodyPr/>
        <a:lstStyle/>
        <a:p>
          <a:endParaRPr lang="es-ES"/>
        </a:p>
      </dgm:t>
    </dgm:pt>
    <dgm:pt modelId="{CC7441AC-9FD5-48E3-AB2D-347C52CFF78D}" type="pres">
      <dgm:prSet presAssocID="{6AF29CE5-B251-403F-8119-302F8EC41FE4}" presName="parentLin" presStyleCnt="0"/>
      <dgm:spPr/>
    </dgm:pt>
    <dgm:pt modelId="{3B081C1A-9F3E-4445-AA0A-D979F3B73698}" type="pres">
      <dgm:prSet presAssocID="{6AF29CE5-B251-403F-8119-302F8EC41FE4}" presName="parentLeftMargin" presStyleLbl="node1" presStyleIdx="0" presStyleCnt="4"/>
      <dgm:spPr/>
      <dgm:t>
        <a:bodyPr/>
        <a:lstStyle/>
        <a:p>
          <a:endParaRPr lang="es-ES"/>
        </a:p>
      </dgm:t>
    </dgm:pt>
    <dgm:pt modelId="{D9B63E55-548F-4DDF-A1E5-151A68961746}" type="pres">
      <dgm:prSet presAssocID="{6AF29CE5-B251-403F-8119-302F8EC41FE4}" presName="parentText" presStyleLbl="node1" presStyleIdx="0" presStyleCnt="4">
        <dgm:presLayoutVars>
          <dgm:chMax val="0"/>
          <dgm:bulletEnabled val="1"/>
        </dgm:presLayoutVars>
      </dgm:prSet>
      <dgm:spPr/>
      <dgm:t>
        <a:bodyPr/>
        <a:lstStyle/>
        <a:p>
          <a:endParaRPr lang="es-ES"/>
        </a:p>
      </dgm:t>
    </dgm:pt>
    <dgm:pt modelId="{C41D877D-3F5F-4897-A8AF-402D35252B0A}" type="pres">
      <dgm:prSet presAssocID="{6AF29CE5-B251-403F-8119-302F8EC41FE4}" presName="negativeSpace" presStyleCnt="0"/>
      <dgm:spPr/>
    </dgm:pt>
    <dgm:pt modelId="{46F4D4B7-459F-461A-9DD0-05528C50D9A9}" type="pres">
      <dgm:prSet presAssocID="{6AF29CE5-B251-403F-8119-302F8EC41FE4}" presName="childText" presStyleLbl="conFgAcc1" presStyleIdx="0" presStyleCnt="4">
        <dgm:presLayoutVars>
          <dgm:bulletEnabled val="1"/>
        </dgm:presLayoutVars>
      </dgm:prSet>
      <dgm:spPr>
        <a:ln>
          <a:noFill/>
        </a:ln>
      </dgm:spPr>
      <dgm:t>
        <a:bodyPr/>
        <a:lstStyle/>
        <a:p>
          <a:endParaRPr lang="es-ES"/>
        </a:p>
      </dgm:t>
    </dgm:pt>
    <dgm:pt modelId="{531E633A-302A-4707-A5AC-3131638751A8}" type="pres">
      <dgm:prSet presAssocID="{42A29616-FE8F-4680-92D9-E54429D7D16D}" presName="spaceBetweenRectangles" presStyleCnt="0"/>
      <dgm:spPr/>
    </dgm:pt>
    <dgm:pt modelId="{EDC4EE0B-AE34-48A7-A44E-1643682B0F4B}" type="pres">
      <dgm:prSet presAssocID="{C38A7AF7-EB72-4178-9901-35AD796111F1}" presName="parentLin" presStyleCnt="0"/>
      <dgm:spPr/>
    </dgm:pt>
    <dgm:pt modelId="{7C637D9E-15AD-42AE-8757-A40F70EF2D40}" type="pres">
      <dgm:prSet presAssocID="{C38A7AF7-EB72-4178-9901-35AD796111F1}" presName="parentLeftMargin" presStyleLbl="node1" presStyleIdx="0" presStyleCnt="4"/>
      <dgm:spPr/>
      <dgm:t>
        <a:bodyPr/>
        <a:lstStyle/>
        <a:p>
          <a:endParaRPr lang="es-ES"/>
        </a:p>
      </dgm:t>
    </dgm:pt>
    <dgm:pt modelId="{B64425CD-F081-4326-B92D-F16C1DEE3F69}" type="pres">
      <dgm:prSet presAssocID="{C38A7AF7-EB72-4178-9901-35AD796111F1}" presName="parentText" presStyleLbl="node1" presStyleIdx="1" presStyleCnt="4">
        <dgm:presLayoutVars>
          <dgm:chMax val="0"/>
          <dgm:bulletEnabled val="1"/>
        </dgm:presLayoutVars>
      </dgm:prSet>
      <dgm:spPr/>
      <dgm:t>
        <a:bodyPr/>
        <a:lstStyle/>
        <a:p>
          <a:endParaRPr lang="es-ES"/>
        </a:p>
      </dgm:t>
    </dgm:pt>
    <dgm:pt modelId="{6DBC4851-C652-41F9-AE6B-3B40ED91EB43}" type="pres">
      <dgm:prSet presAssocID="{C38A7AF7-EB72-4178-9901-35AD796111F1}" presName="negativeSpace" presStyleCnt="0"/>
      <dgm:spPr/>
    </dgm:pt>
    <dgm:pt modelId="{9184BC47-CF22-472D-8580-1A5B6BE7129D}" type="pres">
      <dgm:prSet presAssocID="{C38A7AF7-EB72-4178-9901-35AD796111F1}" presName="childText" presStyleLbl="conFgAcc1" presStyleIdx="1" presStyleCnt="4">
        <dgm:presLayoutVars>
          <dgm:bulletEnabled val="1"/>
        </dgm:presLayoutVars>
      </dgm:prSet>
      <dgm:spPr>
        <a:ln>
          <a:noFill/>
        </a:ln>
      </dgm:spPr>
      <dgm:t>
        <a:bodyPr/>
        <a:lstStyle/>
        <a:p>
          <a:endParaRPr lang="es-ES"/>
        </a:p>
      </dgm:t>
    </dgm:pt>
    <dgm:pt modelId="{34016DB0-16DB-4FB7-9F61-9C90576E70DE}" type="pres">
      <dgm:prSet presAssocID="{980D6350-56B4-4746-A4F3-EA7CAFEAE2B7}" presName="spaceBetweenRectangles" presStyleCnt="0"/>
      <dgm:spPr/>
    </dgm:pt>
    <dgm:pt modelId="{42DDBAE1-3AFF-4268-97EE-7791127B3A34}" type="pres">
      <dgm:prSet presAssocID="{88422FAF-1047-4F93-AE8E-8E727A593AAC}" presName="parentLin" presStyleCnt="0"/>
      <dgm:spPr/>
    </dgm:pt>
    <dgm:pt modelId="{5EBFD804-329E-42D8-ABD8-B254F7DADCF4}" type="pres">
      <dgm:prSet presAssocID="{88422FAF-1047-4F93-AE8E-8E727A593AAC}" presName="parentLeftMargin" presStyleLbl="node1" presStyleIdx="1" presStyleCnt="4"/>
      <dgm:spPr/>
      <dgm:t>
        <a:bodyPr/>
        <a:lstStyle/>
        <a:p>
          <a:endParaRPr lang="es-ES"/>
        </a:p>
      </dgm:t>
    </dgm:pt>
    <dgm:pt modelId="{055765DD-FD07-405E-93A4-7626738B8897}" type="pres">
      <dgm:prSet presAssocID="{88422FAF-1047-4F93-AE8E-8E727A593AAC}" presName="parentText" presStyleLbl="node1" presStyleIdx="2" presStyleCnt="4">
        <dgm:presLayoutVars>
          <dgm:chMax val="0"/>
          <dgm:bulletEnabled val="1"/>
        </dgm:presLayoutVars>
      </dgm:prSet>
      <dgm:spPr/>
      <dgm:t>
        <a:bodyPr/>
        <a:lstStyle/>
        <a:p>
          <a:endParaRPr lang="es-ES"/>
        </a:p>
      </dgm:t>
    </dgm:pt>
    <dgm:pt modelId="{D61B35A8-9BD8-436D-BF03-9765F9CFA3ED}" type="pres">
      <dgm:prSet presAssocID="{88422FAF-1047-4F93-AE8E-8E727A593AAC}" presName="negativeSpace" presStyleCnt="0"/>
      <dgm:spPr/>
    </dgm:pt>
    <dgm:pt modelId="{0BA9438C-98ED-463E-BC6C-CE33B8E1775D}" type="pres">
      <dgm:prSet presAssocID="{88422FAF-1047-4F93-AE8E-8E727A593AAC}" presName="childText" presStyleLbl="conFgAcc1" presStyleIdx="2" presStyleCnt="4">
        <dgm:presLayoutVars>
          <dgm:bulletEnabled val="1"/>
        </dgm:presLayoutVars>
      </dgm:prSet>
      <dgm:spPr>
        <a:ln>
          <a:noFill/>
        </a:ln>
      </dgm:spPr>
      <dgm:t>
        <a:bodyPr/>
        <a:lstStyle/>
        <a:p>
          <a:endParaRPr lang="es-ES"/>
        </a:p>
      </dgm:t>
    </dgm:pt>
    <dgm:pt modelId="{00C79938-DC1F-482C-B5DE-709B27DF61F6}" type="pres">
      <dgm:prSet presAssocID="{76BD819C-2126-4779-8E3F-9780A5FBE8C2}" presName="spaceBetweenRectangles" presStyleCnt="0"/>
      <dgm:spPr/>
    </dgm:pt>
    <dgm:pt modelId="{30AE5585-40E9-4231-AA57-1B6394FB0C0F}" type="pres">
      <dgm:prSet presAssocID="{BF4BD684-4F33-4E7A-B46C-18908801D49D}" presName="parentLin" presStyleCnt="0"/>
      <dgm:spPr/>
    </dgm:pt>
    <dgm:pt modelId="{F9F933B6-31E9-4836-B64D-CCE4CC4161A8}" type="pres">
      <dgm:prSet presAssocID="{BF4BD684-4F33-4E7A-B46C-18908801D49D}" presName="parentLeftMargin" presStyleLbl="node1" presStyleIdx="2" presStyleCnt="4"/>
      <dgm:spPr/>
      <dgm:t>
        <a:bodyPr/>
        <a:lstStyle/>
        <a:p>
          <a:endParaRPr lang="es-ES"/>
        </a:p>
      </dgm:t>
    </dgm:pt>
    <dgm:pt modelId="{5FD9AF69-661F-41AB-BEB9-25202EC655C9}" type="pres">
      <dgm:prSet presAssocID="{BF4BD684-4F33-4E7A-B46C-18908801D49D}" presName="parentText" presStyleLbl="node1" presStyleIdx="3" presStyleCnt="4">
        <dgm:presLayoutVars>
          <dgm:chMax val="0"/>
          <dgm:bulletEnabled val="1"/>
        </dgm:presLayoutVars>
      </dgm:prSet>
      <dgm:spPr/>
      <dgm:t>
        <a:bodyPr/>
        <a:lstStyle/>
        <a:p>
          <a:endParaRPr lang="es-ES"/>
        </a:p>
      </dgm:t>
    </dgm:pt>
    <dgm:pt modelId="{B4149A9B-A08F-466D-AB6C-96CB2C1B3217}" type="pres">
      <dgm:prSet presAssocID="{BF4BD684-4F33-4E7A-B46C-18908801D49D}" presName="negativeSpace" presStyleCnt="0"/>
      <dgm:spPr/>
    </dgm:pt>
    <dgm:pt modelId="{0D002160-7656-4478-84F4-7AF15A153E0B}" type="pres">
      <dgm:prSet presAssocID="{BF4BD684-4F33-4E7A-B46C-18908801D49D}" presName="childText" presStyleLbl="conFgAcc1" presStyleIdx="3" presStyleCnt="4">
        <dgm:presLayoutVars>
          <dgm:bulletEnabled val="1"/>
        </dgm:presLayoutVars>
      </dgm:prSet>
      <dgm:spPr>
        <a:ln>
          <a:noFill/>
        </a:ln>
      </dgm:spPr>
      <dgm:t>
        <a:bodyPr/>
        <a:lstStyle/>
        <a:p>
          <a:endParaRPr lang="es-ES"/>
        </a:p>
      </dgm:t>
    </dgm:pt>
  </dgm:ptLst>
  <dgm:cxnLst>
    <dgm:cxn modelId="{3F19B1F3-884B-437D-91EB-ED1A72A5B4FC}" type="presOf" srcId="{88422FAF-1047-4F93-AE8E-8E727A593AAC}" destId="{5EBFD804-329E-42D8-ABD8-B254F7DADCF4}" srcOrd="0" destOrd="0" presId="urn:microsoft.com/office/officeart/2005/8/layout/list1"/>
    <dgm:cxn modelId="{6612B522-BFA6-4D81-A5DE-E7050EEEB475}" type="presOf" srcId="{C38A7AF7-EB72-4178-9901-35AD796111F1}" destId="{7C637D9E-15AD-42AE-8757-A40F70EF2D40}" srcOrd="0" destOrd="0" presId="urn:microsoft.com/office/officeart/2005/8/layout/list1"/>
    <dgm:cxn modelId="{A7FB2267-BF88-41BA-9906-B4A7256F364B}" type="presOf" srcId="{6AF29CE5-B251-403F-8119-302F8EC41FE4}" destId="{3B081C1A-9F3E-4445-AA0A-D979F3B73698}" srcOrd="0" destOrd="0" presId="urn:microsoft.com/office/officeart/2005/8/layout/list1"/>
    <dgm:cxn modelId="{EBCF3B8F-B3EE-4979-865E-A470E0DEA667}" type="presOf" srcId="{6AF29CE5-B251-403F-8119-302F8EC41FE4}" destId="{D9B63E55-548F-4DDF-A1E5-151A68961746}" srcOrd="1" destOrd="0" presId="urn:microsoft.com/office/officeart/2005/8/layout/list1"/>
    <dgm:cxn modelId="{B0188906-16B1-438E-9234-4DA364ACF570}" srcId="{8E66CEEB-7BFE-417B-99A1-FECE2404F86B}" destId="{C38A7AF7-EB72-4178-9901-35AD796111F1}" srcOrd="1" destOrd="0" parTransId="{36204A8F-0FA5-4601-8BDA-08B4E5BAB4A4}" sibTransId="{980D6350-56B4-4746-A4F3-EA7CAFEAE2B7}"/>
    <dgm:cxn modelId="{3D43B0C8-CAEC-4352-A848-C3AD5C00AEC1}" type="presOf" srcId="{8E66CEEB-7BFE-417B-99A1-FECE2404F86B}" destId="{5F3D7794-6DC8-4DFC-88DA-2B2760BDD2BA}" srcOrd="0" destOrd="0" presId="urn:microsoft.com/office/officeart/2005/8/layout/list1"/>
    <dgm:cxn modelId="{E619AE2B-1DAB-4066-9F11-B79102CEFA72}" srcId="{8E66CEEB-7BFE-417B-99A1-FECE2404F86B}" destId="{88422FAF-1047-4F93-AE8E-8E727A593AAC}" srcOrd="2" destOrd="0" parTransId="{ECB61F1E-BAE2-462A-A7BD-B2A90B68238F}" sibTransId="{76BD819C-2126-4779-8E3F-9780A5FBE8C2}"/>
    <dgm:cxn modelId="{0C971CD7-4137-4BC6-A24F-484A6C7C9175}" srcId="{8E66CEEB-7BFE-417B-99A1-FECE2404F86B}" destId="{BF4BD684-4F33-4E7A-B46C-18908801D49D}" srcOrd="3" destOrd="0" parTransId="{656D9704-C932-42A8-8104-5E548F47FE23}" sibTransId="{84FCF99B-E64C-42E4-912D-F28FB56580A5}"/>
    <dgm:cxn modelId="{A92459CF-837F-4549-8A9C-DEA13A062D2B}" type="presOf" srcId="{C38A7AF7-EB72-4178-9901-35AD796111F1}" destId="{B64425CD-F081-4326-B92D-F16C1DEE3F69}" srcOrd="1" destOrd="0" presId="urn:microsoft.com/office/officeart/2005/8/layout/list1"/>
    <dgm:cxn modelId="{2AE9DC30-BDC4-49D1-BE25-17568A3C6D84}" type="presOf" srcId="{BF4BD684-4F33-4E7A-B46C-18908801D49D}" destId="{5FD9AF69-661F-41AB-BEB9-25202EC655C9}" srcOrd="1" destOrd="0" presId="urn:microsoft.com/office/officeart/2005/8/layout/list1"/>
    <dgm:cxn modelId="{9E03CD3D-9DE5-4C4B-BFB2-5C9902924A78}" type="presOf" srcId="{88422FAF-1047-4F93-AE8E-8E727A593AAC}" destId="{055765DD-FD07-405E-93A4-7626738B8897}" srcOrd="1" destOrd="0" presId="urn:microsoft.com/office/officeart/2005/8/layout/list1"/>
    <dgm:cxn modelId="{F53896DD-6AC0-4F38-9ADE-20AE1BB87E6D}" type="presOf" srcId="{BF4BD684-4F33-4E7A-B46C-18908801D49D}" destId="{F9F933B6-31E9-4836-B64D-CCE4CC4161A8}" srcOrd="0" destOrd="0" presId="urn:microsoft.com/office/officeart/2005/8/layout/list1"/>
    <dgm:cxn modelId="{4DBE4D2E-C626-4F07-91D7-50103166C5A9}" srcId="{8E66CEEB-7BFE-417B-99A1-FECE2404F86B}" destId="{6AF29CE5-B251-403F-8119-302F8EC41FE4}" srcOrd="0" destOrd="0" parTransId="{3D3AFB27-8771-485B-BBAC-07A7F1AF5EA2}" sibTransId="{42A29616-FE8F-4680-92D9-E54429D7D16D}"/>
    <dgm:cxn modelId="{1AA28040-167A-4A0E-AF28-9E4AFD673960}" type="presParOf" srcId="{5F3D7794-6DC8-4DFC-88DA-2B2760BDD2BA}" destId="{CC7441AC-9FD5-48E3-AB2D-347C52CFF78D}" srcOrd="0" destOrd="0" presId="urn:microsoft.com/office/officeart/2005/8/layout/list1"/>
    <dgm:cxn modelId="{E414D712-2B70-4DC5-B094-C05336CB2E2F}" type="presParOf" srcId="{CC7441AC-9FD5-48E3-AB2D-347C52CFF78D}" destId="{3B081C1A-9F3E-4445-AA0A-D979F3B73698}" srcOrd="0" destOrd="0" presId="urn:microsoft.com/office/officeart/2005/8/layout/list1"/>
    <dgm:cxn modelId="{CF42145C-FD0E-4BF4-9E63-E442FAE0B2FA}" type="presParOf" srcId="{CC7441AC-9FD5-48E3-AB2D-347C52CFF78D}" destId="{D9B63E55-548F-4DDF-A1E5-151A68961746}" srcOrd="1" destOrd="0" presId="urn:microsoft.com/office/officeart/2005/8/layout/list1"/>
    <dgm:cxn modelId="{8333021E-C680-4431-94E6-7EB06E21EECC}" type="presParOf" srcId="{5F3D7794-6DC8-4DFC-88DA-2B2760BDD2BA}" destId="{C41D877D-3F5F-4897-A8AF-402D35252B0A}" srcOrd="1" destOrd="0" presId="urn:microsoft.com/office/officeart/2005/8/layout/list1"/>
    <dgm:cxn modelId="{A8AB8276-B7D7-4668-9792-85DB77554180}" type="presParOf" srcId="{5F3D7794-6DC8-4DFC-88DA-2B2760BDD2BA}" destId="{46F4D4B7-459F-461A-9DD0-05528C50D9A9}" srcOrd="2" destOrd="0" presId="urn:microsoft.com/office/officeart/2005/8/layout/list1"/>
    <dgm:cxn modelId="{87057F5A-107B-41FE-9571-ECE07FD02E3D}" type="presParOf" srcId="{5F3D7794-6DC8-4DFC-88DA-2B2760BDD2BA}" destId="{531E633A-302A-4707-A5AC-3131638751A8}" srcOrd="3" destOrd="0" presId="urn:microsoft.com/office/officeart/2005/8/layout/list1"/>
    <dgm:cxn modelId="{6E52A187-0715-4BF5-B71B-14986D2C2CDE}" type="presParOf" srcId="{5F3D7794-6DC8-4DFC-88DA-2B2760BDD2BA}" destId="{EDC4EE0B-AE34-48A7-A44E-1643682B0F4B}" srcOrd="4" destOrd="0" presId="urn:microsoft.com/office/officeart/2005/8/layout/list1"/>
    <dgm:cxn modelId="{1B09A516-7F13-4A69-A6A1-8B437DEC35B0}" type="presParOf" srcId="{EDC4EE0B-AE34-48A7-A44E-1643682B0F4B}" destId="{7C637D9E-15AD-42AE-8757-A40F70EF2D40}" srcOrd="0" destOrd="0" presId="urn:microsoft.com/office/officeart/2005/8/layout/list1"/>
    <dgm:cxn modelId="{EEDE1989-7F77-456E-88C1-F8DB23D56228}" type="presParOf" srcId="{EDC4EE0B-AE34-48A7-A44E-1643682B0F4B}" destId="{B64425CD-F081-4326-B92D-F16C1DEE3F69}" srcOrd="1" destOrd="0" presId="urn:microsoft.com/office/officeart/2005/8/layout/list1"/>
    <dgm:cxn modelId="{E9097995-16A0-450A-96CB-B20CDAE166D5}" type="presParOf" srcId="{5F3D7794-6DC8-4DFC-88DA-2B2760BDD2BA}" destId="{6DBC4851-C652-41F9-AE6B-3B40ED91EB43}" srcOrd="5" destOrd="0" presId="urn:microsoft.com/office/officeart/2005/8/layout/list1"/>
    <dgm:cxn modelId="{6DC02EA9-DCF2-4F78-9C19-C44D75F66791}" type="presParOf" srcId="{5F3D7794-6DC8-4DFC-88DA-2B2760BDD2BA}" destId="{9184BC47-CF22-472D-8580-1A5B6BE7129D}" srcOrd="6" destOrd="0" presId="urn:microsoft.com/office/officeart/2005/8/layout/list1"/>
    <dgm:cxn modelId="{EDCA464F-3B06-47F2-99C8-18DF48E4919A}" type="presParOf" srcId="{5F3D7794-6DC8-4DFC-88DA-2B2760BDD2BA}" destId="{34016DB0-16DB-4FB7-9F61-9C90576E70DE}" srcOrd="7" destOrd="0" presId="urn:microsoft.com/office/officeart/2005/8/layout/list1"/>
    <dgm:cxn modelId="{13E213FC-ED4A-4F7B-BAD1-519177580DC0}" type="presParOf" srcId="{5F3D7794-6DC8-4DFC-88DA-2B2760BDD2BA}" destId="{42DDBAE1-3AFF-4268-97EE-7791127B3A34}" srcOrd="8" destOrd="0" presId="urn:microsoft.com/office/officeart/2005/8/layout/list1"/>
    <dgm:cxn modelId="{34492E92-BF13-425E-8BCE-9245B638D800}" type="presParOf" srcId="{42DDBAE1-3AFF-4268-97EE-7791127B3A34}" destId="{5EBFD804-329E-42D8-ABD8-B254F7DADCF4}" srcOrd="0" destOrd="0" presId="urn:microsoft.com/office/officeart/2005/8/layout/list1"/>
    <dgm:cxn modelId="{E6B64803-D130-4849-802F-C9CB1EEB7DF8}" type="presParOf" srcId="{42DDBAE1-3AFF-4268-97EE-7791127B3A34}" destId="{055765DD-FD07-405E-93A4-7626738B8897}" srcOrd="1" destOrd="0" presId="urn:microsoft.com/office/officeart/2005/8/layout/list1"/>
    <dgm:cxn modelId="{016730ED-C31F-498F-ABB4-FD9423EED4A6}" type="presParOf" srcId="{5F3D7794-6DC8-4DFC-88DA-2B2760BDD2BA}" destId="{D61B35A8-9BD8-436D-BF03-9765F9CFA3ED}" srcOrd="9" destOrd="0" presId="urn:microsoft.com/office/officeart/2005/8/layout/list1"/>
    <dgm:cxn modelId="{D415B132-2E5E-42C3-B28E-F5432877B600}" type="presParOf" srcId="{5F3D7794-6DC8-4DFC-88DA-2B2760BDD2BA}" destId="{0BA9438C-98ED-463E-BC6C-CE33B8E1775D}" srcOrd="10" destOrd="0" presId="urn:microsoft.com/office/officeart/2005/8/layout/list1"/>
    <dgm:cxn modelId="{3B50F68E-BD08-460A-9D85-B8C4B8FC2982}" type="presParOf" srcId="{5F3D7794-6DC8-4DFC-88DA-2B2760BDD2BA}" destId="{00C79938-DC1F-482C-B5DE-709B27DF61F6}" srcOrd="11" destOrd="0" presId="urn:microsoft.com/office/officeart/2005/8/layout/list1"/>
    <dgm:cxn modelId="{08C28872-1301-46CD-B03C-329A2A7F728F}" type="presParOf" srcId="{5F3D7794-6DC8-4DFC-88DA-2B2760BDD2BA}" destId="{30AE5585-40E9-4231-AA57-1B6394FB0C0F}" srcOrd="12" destOrd="0" presId="urn:microsoft.com/office/officeart/2005/8/layout/list1"/>
    <dgm:cxn modelId="{52795FE3-4453-4A0A-8535-71079301A272}" type="presParOf" srcId="{30AE5585-40E9-4231-AA57-1B6394FB0C0F}" destId="{F9F933B6-31E9-4836-B64D-CCE4CC4161A8}" srcOrd="0" destOrd="0" presId="urn:microsoft.com/office/officeart/2005/8/layout/list1"/>
    <dgm:cxn modelId="{B9720E08-1AA5-42F6-9DA5-113F958FAB8B}" type="presParOf" srcId="{30AE5585-40E9-4231-AA57-1B6394FB0C0F}" destId="{5FD9AF69-661F-41AB-BEB9-25202EC655C9}" srcOrd="1" destOrd="0" presId="urn:microsoft.com/office/officeart/2005/8/layout/list1"/>
    <dgm:cxn modelId="{99D115D1-87A9-4F07-A7C6-8116D060D644}" type="presParOf" srcId="{5F3D7794-6DC8-4DFC-88DA-2B2760BDD2BA}" destId="{B4149A9B-A08F-466D-AB6C-96CB2C1B3217}" srcOrd="13" destOrd="0" presId="urn:microsoft.com/office/officeart/2005/8/layout/list1"/>
    <dgm:cxn modelId="{A0E9AFFA-9BFE-499F-A116-4F147D98897F}" type="presParOf" srcId="{5F3D7794-6DC8-4DFC-88DA-2B2760BDD2BA}" destId="{0D002160-7656-4478-84F4-7AF15A153E0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66CEEB-7BFE-417B-99A1-FECE2404F86B}"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6AF29CE5-B251-403F-8119-302F8EC41FE4}">
      <dgm:prSet phldrT="[Texto]" custT="1"/>
      <dgm:spPr/>
      <dgm:t>
        <a:bodyPr/>
        <a:lstStyle/>
        <a:p>
          <a:r>
            <a:rPr lang="es-ES" sz="1600" dirty="0" smtClean="0"/>
            <a:t>Si afecta a su salud, informa al pediatra </a:t>
          </a:r>
          <a:endParaRPr lang="es-ES" sz="1600" dirty="0"/>
        </a:p>
      </dgm:t>
    </dgm:pt>
    <dgm:pt modelId="{3D3AFB27-8771-485B-BBAC-07A7F1AF5EA2}" type="parTrans" cxnId="{4DBE4D2E-C626-4F07-91D7-50103166C5A9}">
      <dgm:prSet/>
      <dgm:spPr/>
      <dgm:t>
        <a:bodyPr/>
        <a:lstStyle/>
        <a:p>
          <a:endParaRPr lang="es-ES" sz="2400"/>
        </a:p>
      </dgm:t>
    </dgm:pt>
    <dgm:pt modelId="{42A29616-FE8F-4680-92D9-E54429D7D16D}" type="sibTrans" cxnId="{4DBE4D2E-C626-4F07-91D7-50103166C5A9}">
      <dgm:prSet/>
      <dgm:spPr/>
      <dgm:t>
        <a:bodyPr/>
        <a:lstStyle/>
        <a:p>
          <a:endParaRPr lang="es-ES" sz="2400"/>
        </a:p>
      </dgm:t>
    </dgm:pt>
    <dgm:pt modelId="{C38A7AF7-EB72-4178-9901-35AD796111F1}">
      <dgm:prSet phldrT="[Texto]" custT="1"/>
      <dgm:spPr/>
      <dgm:t>
        <a:bodyPr/>
        <a:lstStyle/>
        <a:p>
          <a:r>
            <a:rPr lang="es-ES" sz="1600" dirty="0" smtClean="0"/>
            <a:t>Aconséjale sobre cómo actuar en futuras ocasiones</a:t>
          </a:r>
          <a:endParaRPr lang="es-ES" sz="1600" dirty="0"/>
        </a:p>
      </dgm:t>
    </dgm:pt>
    <dgm:pt modelId="{36204A8F-0FA5-4601-8BDA-08B4E5BAB4A4}" type="parTrans" cxnId="{B0188906-16B1-438E-9234-4DA364ACF570}">
      <dgm:prSet/>
      <dgm:spPr/>
      <dgm:t>
        <a:bodyPr/>
        <a:lstStyle/>
        <a:p>
          <a:endParaRPr lang="es-ES" sz="2400"/>
        </a:p>
      </dgm:t>
    </dgm:pt>
    <dgm:pt modelId="{980D6350-56B4-4746-A4F3-EA7CAFEAE2B7}" type="sibTrans" cxnId="{B0188906-16B1-438E-9234-4DA364ACF570}">
      <dgm:prSet/>
      <dgm:spPr/>
      <dgm:t>
        <a:bodyPr/>
        <a:lstStyle/>
        <a:p>
          <a:endParaRPr lang="es-ES" sz="2400"/>
        </a:p>
      </dgm:t>
    </dgm:pt>
    <dgm:pt modelId="{88422FAF-1047-4F93-AE8E-8E727A593AAC}">
      <dgm:prSet phldrT="[Texto]" custT="1"/>
      <dgm:spPr/>
      <dgm:t>
        <a:bodyPr/>
        <a:lstStyle/>
        <a:p>
          <a:r>
            <a:rPr lang="es-ES" sz="1600" dirty="0" smtClean="0"/>
            <a:t>Busca la ayuda de expertos</a:t>
          </a:r>
          <a:endParaRPr lang="es-ES" sz="1600" dirty="0"/>
        </a:p>
      </dgm:t>
    </dgm:pt>
    <dgm:pt modelId="{ECB61F1E-BAE2-462A-A7BD-B2A90B68238F}" type="parTrans" cxnId="{E619AE2B-1DAB-4066-9F11-B79102CEFA72}">
      <dgm:prSet/>
      <dgm:spPr/>
      <dgm:t>
        <a:bodyPr/>
        <a:lstStyle/>
        <a:p>
          <a:endParaRPr lang="es-ES" sz="2400"/>
        </a:p>
      </dgm:t>
    </dgm:pt>
    <dgm:pt modelId="{76BD819C-2126-4779-8E3F-9780A5FBE8C2}" type="sibTrans" cxnId="{E619AE2B-1DAB-4066-9F11-B79102CEFA72}">
      <dgm:prSet/>
      <dgm:spPr/>
      <dgm:t>
        <a:bodyPr/>
        <a:lstStyle/>
        <a:p>
          <a:endParaRPr lang="es-ES" sz="2400"/>
        </a:p>
      </dgm:t>
    </dgm:pt>
    <dgm:pt modelId="{5F3D7794-6DC8-4DFC-88DA-2B2760BDD2BA}" type="pres">
      <dgm:prSet presAssocID="{8E66CEEB-7BFE-417B-99A1-FECE2404F86B}" presName="linear" presStyleCnt="0">
        <dgm:presLayoutVars>
          <dgm:dir/>
          <dgm:animLvl val="lvl"/>
          <dgm:resizeHandles val="exact"/>
        </dgm:presLayoutVars>
      </dgm:prSet>
      <dgm:spPr/>
      <dgm:t>
        <a:bodyPr/>
        <a:lstStyle/>
        <a:p>
          <a:endParaRPr lang="es-ES"/>
        </a:p>
      </dgm:t>
    </dgm:pt>
    <dgm:pt modelId="{CC7441AC-9FD5-48E3-AB2D-347C52CFF78D}" type="pres">
      <dgm:prSet presAssocID="{6AF29CE5-B251-403F-8119-302F8EC41FE4}" presName="parentLin" presStyleCnt="0"/>
      <dgm:spPr/>
    </dgm:pt>
    <dgm:pt modelId="{3B081C1A-9F3E-4445-AA0A-D979F3B73698}" type="pres">
      <dgm:prSet presAssocID="{6AF29CE5-B251-403F-8119-302F8EC41FE4}" presName="parentLeftMargin" presStyleLbl="node1" presStyleIdx="0" presStyleCnt="3"/>
      <dgm:spPr/>
      <dgm:t>
        <a:bodyPr/>
        <a:lstStyle/>
        <a:p>
          <a:endParaRPr lang="es-ES"/>
        </a:p>
      </dgm:t>
    </dgm:pt>
    <dgm:pt modelId="{D9B63E55-548F-4DDF-A1E5-151A68961746}" type="pres">
      <dgm:prSet presAssocID="{6AF29CE5-B251-403F-8119-302F8EC41FE4}" presName="parentText" presStyleLbl="node1" presStyleIdx="0" presStyleCnt="3">
        <dgm:presLayoutVars>
          <dgm:chMax val="0"/>
          <dgm:bulletEnabled val="1"/>
        </dgm:presLayoutVars>
      </dgm:prSet>
      <dgm:spPr/>
      <dgm:t>
        <a:bodyPr/>
        <a:lstStyle/>
        <a:p>
          <a:endParaRPr lang="es-ES"/>
        </a:p>
      </dgm:t>
    </dgm:pt>
    <dgm:pt modelId="{C41D877D-3F5F-4897-A8AF-402D35252B0A}" type="pres">
      <dgm:prSet presAssocID="{6AF29CE5-B251-403F-8119-302F8EC41FE4}" presName="negativeSpace" presStyleCnt="0"/>
      <dgm:spPr/>
    </dgm:pt>
    <dgm:pt modelId="{46F4D4B7-459F-461A-9DD0-05528C50D9A9}" type="pres">
      <dgm:prSet presAssocID="{6AF29CE5-B251-403F-8119-302F8EC41FE4}" presName="childText" presStyleLbl="conFgAcc1" presStyleIdx="0" presStyleCnt="3" custLinFactNeighborX="5820" custLinFactNeighborY="21059">
        <dgm:presLayoutVars>
          <dgm:bulletEnabled val="1"/>
        </dgm:presLayoutVars>
      </dgm:prSet>
      <dgm:spPr>
        <a:solidFill>
          <a:srgbClr val="002060">
            <a:alpha val="90000"/>
          </a:srgbClr>
        </a:solidFill>
      </dgm:spPr>
      <dgm:t>
        <a:bodyPr/>
        <a:lstStyle/>
        <a:p>
          <a:endParaRPr lang="es-ES"/>
        </a:p>
      </dgm:t>
    </dgm:pt>
    <dgm:pt modelId="{531E633A-302A-4707-A5AC-3131638751A8}" type="pres">
      <dgm:prSet presAssocID="{42A29616-FE8F-4680-92D9-E54429D7D16D}" presName="spaceBetweenRectangles" presStyleCnt="0"/>
      <dgm:spPr/>
    </dgm:pt>
    <dgm:pt modelId="{EDC4EE0B-AE34-48A7-A44E-1643682B0F4B}" type="pres">
      <dgm:prSet presAssocID="{C38A7AF7-EB72-4178-9901-35AD796111F1}" presName="parentLin" presStyleCnt="0"/>
      <dgm:spPr/>
    </dgm:pt>
    <dgm:pt modelId="{7C637D9E-15AD-42AE-8757-A40F70EF2D40}" type="pres">
      <dgm:prSet presAssocID="{C38A7AF7-EB72-4178-9901-35AD796111F1}" presName="parentLeftMargin" presStyleLbl="node1" presStyleIdx="0" presStyleCnt="3"/>
      <dgm:spPr/>
      <dgm:t>
        <a:bodyPr/>
        <a:lstStyle/>
        <a:p>
          <a:endParaRPr lang="es-ES"/>
        </a:p>
      </dgm:t>
    </dgm:pt>
    <dgm:pt modelId="{B64425CD-F081-4326-B92D-F16C1DEE3F69}" type="pres">
      <dgm:prSet presAssocID="{C38A7AF7-EB72-4178-9901-35AD796111F1}" presName="parentText" presStyleLbl="node1" presStyleIdx="1" presStyleCnt="3">
        <dgm:presLayoutVars>
          <dgm:chMax val="0"/>
          <dgm:bulletEnabled val="1"/>
        </dgm:presLayoutVars>
      </dgm:prSet>
      <dgm:spPr/>
      <dgm:t>
        <a:bodyPr/>
        <a:lstStyle/>
        <a:p>
          <a:endParaRPr lang="es-ES"/>
        </a:p>
      </dgm:t>
    </dgm:pt>
    <dgm:pt modelId="{6DBC4851-C652-41F9-AE6B-3B40ED91EB43}" type="pres">
      <dgm:prSet presAssocID="{C38A7AF7-EB72-4178-9901-35AD796111F1}" presName="negativeSpace" presStyleCnt="0"/>
      <dgm:spPr/>
    </dgm:pt>
    <dgm:pt modelId="{9184BC47-CF22-472D-8580-1A5B6BE7129D}" type="pres">
      <dgm:prSet presAssocID="{C38A7AF7-EB72-4178-9901-35AD796111F1}" presName="childText" presStyleLbl="conFgAcc1" presStyleIdx="1" presStyleCnt="3">
        <dgm:presLayoutVars>
          <dgm:bulletEnabled val="1"/>
        </dgm:presLayoutVars>
      </dgm:prSet>
      <dgm:spPr>
        <a:solidFill>
          <a:srgbClr val="002060">
            <a:alpha val="90000"/>
          </a:srgbClr>
        </a:solidFill>
      </dgm:spPr>
      <dgm:t>
        <a:bodyPr/>
        <a:lstStyle/>
        <a:p>
          <a:endParaRPr lang="es-ES"/>
        </a:p>
      </dgm:t>
    </dgm:pt>
    <dgm:pt modelId="{34016DB0-16DB-4FB7-9F61-9C90576E70DE}" type="pres">
      <dgm:prSet presAssocID="{980D6350-56B4-4746-A4F3-EA7CAFEAE2B7}" presName="spaceBetweenRectangles" presStyleCnt="0"/>
      <dgm:spPr/>
    </dgm:pt>
    <dgm:pt modelId="{42DDBAE1-3AFF-4268-97EE-7791127B3A34}" type="pres">
      <dgm:prSet presAssocID="{88422FAF-1047-4F93-AE8E-8E727A593AAC}" presName="parentLin" presStyleCnt="0"/>
      <dgm:spPr/>
    </dgm:pt>
    <dgm:pt modelId="{5EBFD804-329E-42D8-ABD8-B254F7DADCF4}" type="pres">
      <dgm:prSet presAssocID="{88422FAF-1047-4F93-AE8E-8E727A593AAC}" presName="parentLeftMargin" presStyleLbl="node1" presStyleIdx="1" presStyleCnt="3"/>
      <dgm:spPr/>
      <dgm:t>
        <a:bodyPr/>
        <a:lstStyle/>
        <a:p>
          <a:endParaRPr lang="es-ES"/>
        </a:p>
      </dgm:t>
    </dgm:pt>
    <dgm:pt modelId="{055765DD-FD07-405E-93A4-7626738B8897}" type="pres">
      <dgm:prSet presAssocID="{88422FAF-1047-4F93-AE8E-8E727A593AAC}" presName="parentText" presStyleLbl="node1" presStyleIdx="2" presStyleCnt="3">
        <dgm:presLayoutVars>
          <dgm:chMax val="0"/>
          <dgm:bulletEnabled val="1"/>
        </dgm:presLayoutVars>
      </dgm:prSet>
      <dgm:spPr/>
      <dgm:t>
        <a:bodyPr/>
        <a:lstStyle/>
        <a:p>
          <a:endParaRPr lang="es-ES"/>
        </a:p>
      </dgm:t>
    </dgm:pt>
    <dgm:pt modelId="{D61B35A8-9BD8-436D-BF03-9765F9CFA3ED}" type="pres">
      <dgm:prSet presAssocID="{88422FAF-1047-4F93-AE8E-8E727A593AAC}" presName="negativeSpace" presStyleCnt="0"/>
      <dgm:spPr/>
    </dgm:pt>
    <dgm:pt modelId="{0BA9438C-98ED-463E-BC6C-CE33B8E1775D}" type="pres">
      <dgm:prSet presAssocID="{88422FAF-1047-4F93-AE8E-8E727A593AAC}" presName="childText" presStyleLbl="conFgAcc1" presStyleIdx="2" presStyleCnt="3">
        <dgm:presLayoutVars>
          <dgm:bulletEnabled val="1"/>
        </dgm:presLayoutVars>
      </dgm:prSet>
      <dgm:spPr>
        <a:solidFill>
          <a:srgbClr val="002060">
            <a:alpha val="90000"/>
          </a:srgbClr>
        </a:solidFill>
      </dgm:spPr>
      <dgm:t>
        <a:bodyPr/>
        <a:lstStyle/>
        <a:p>
          <a:endParaRPr lang="es-ES"/>
        </a:p>
      </dgm:t>
    </dgm:pt>
  </dgm:ptLst>
  <dgm:cxnLst>
    <dgm:cxn modelId="{18C69B0F-849C-48EE-8D30-D914DBE83C06}" type="presOf" srcId="{88422FAF-1047-4F93-AE8E-8E727A593AAC}" destId="{055765DD-FD07-405E-93A4-7626738B8897}" srcOrd="1" destOrd="0" presId="urn:microsoft.com/office/officeart/2005/8/layout/list1"/>
    <dgm:cxn modelId="{6F4C3BC3-BA4C-4897-88E8-C413A87C003C}" type="presOf" srcId="{6AF29CE5-B251-403F-8119-302F8EC41FE4}" destId="{3B081C1A-9F3E-4445-AA0A-D979F3B73698}" srcOrd="0" destOrd="0" presId="urn:microsoft.com/office/officeart/2005/8/layout/list1"/>
    <dgm:cxn modelId="{B0188906-16B1-438E-9234-4DA364ACF570}" srcId="{8E66CEEB-7BFE-417B-99A1-FECE2404F86B}" destId="{C38A7AF7-EB72-4178-9901-35AD796111F1}" srcOrd="1" destOrd="0" parTransId="{36204A8F-0FA5-4601-8BDA-08B4E5BAB4A4}" sibTransId="{980D6350-56B4-4746-A4F3-EA7CAFEAE2B7}"/>
    <dgm:cxn modelId="{E9806DF8-ACBC-4DCD-A47A-9FF244B1CB35}" type="presOf" srcId="{6AF29CE5-B251-403F-8119-302F8EC41FE4}" destId="{D9B63E55-548F-4DDF-A1E5-151A68961746}" srcOrd="1" destOrd="0" presId="urn:microsoft.com/office/officeart/2005/8/layout/list1"/>
    <dgm:cxn modelId="{B4EC5C5D-435C-43C5-917B-7A1BC455157F}" type="presOf" srcId="{88422FAF-1047-4F93-AE8E-8E727A593AAC}" destId="{5EBFD804-329E-42D8-ABD8-B254F7DADCF4}" srcOrd="0" destOrd="0" presId="urn:microsoft.com/office/officeart/2005/8/layout/list1"/>
    <dgm:cxn modelId="{E619AE2B-1DAB-4066-9F11-B79102CEFA72}" srcId="{8E66CEEB-7BFE-417B-99A1-FECE2404F86B}" destId="{88422FAF-1047-4F93-AE8E-8E727A593AAC}" srcOrd="2" destOrd="0" parTransId="{ECB61F1E-BAE2-462A-A7BD-B2A90B68238F}" sibTransId="{76BD819C-2126-4779-8E3F-9780A5FBE8C2}"/>
    <dgm:cxn modelId="{1792BD7F-4420-4FB2-BBD6-39AF355E2240}" type="presOf" srcId="{8E66CEEB-7BFE-417B-99A1-FECE2404F86B}" destId="{5F3D7794-6DC8-4DFC-88DA-2B2760BDD2BA}" srcOrd="0" destOrd="0" presId="urn:microsoft.com/office/officeart/2005/8/layout/list1"/>
    <dgm:cxn modelId="{8F9CBB3A-573F-4BD6-B348-32E7973FE4B4}" type="presOf" srcId="{C38A7AF7-EB72-4178-9901-35AD796111F1}" destId="{B64425CD-F081-4326-B92D-F16C1DEE3F69}" srcOrd="1" destOrd="0" presId="urn:microsoft.com/office/officeart/2005/8/layout/list1"/>
    <dgm:cxn modelId="{6993FCB9-0752-49B4-87A5-FA0CC2567B29}" type="presOf" srcId="{C38A7AF7-EB72-4178-9901-35AD796111F1}" destId="{7C637D9E-15AD-42AE-8757-A40F70EF2D40}" srcOrd="0" destOrd="0" presId="urn:microsoft.com/office/officeart/2005/8/layout/list1"/>
    <dgm:cxn modelId="{4DBE4D2E-C626-4F07-91D7-50103166C5A9}" srcId="{8E66CEEB-7BFE-417B-99A1-FECE2404F86B}" destId="{6AF29CE5-B251-403F-8119-302F8EC41FE4}" srcOrd="0" destOrd="0" parTransId="{3D3AFB27-8771-485B-BBAC-07A7F1AF5EA2}" sibTransId="{42A29616-FE8F-4680-92D9-E54429D7D16D}"/>
    <dgm:cxn modelId="{F27EB55B-6475-4D74-84FD-40908A1E4EB0}" type="presParOf" srcId="{5F3D7794-6DC8-4DFC-88DA-2B2760BDD2BA}" destId="{CC7441AC-9FD5-48E3-AB2D-347C52CFF78D}" srcOrd="0" destOrd="0" presId="urn:microsoft.com/office/officeart/2005/8/layout/list1"/>
    <dgm:cxn modelId="{6A574FC9-D0EC-47E1-A5B9-16EB17E6E1E3}" type="presParOf" srcId="{CC7441AC-9FD5-48E3-AB2D-347C52CFF78D}" destId="{3B081C1A-9F3E-4445-AA0A-D979F3B73698}" srcOrd="0" destOrd="0" presId="urn:microsoft.com/office/officeart/2005/8/layout/list1"/>
    <dgm:cxn modelId="{49C08482-3F15-4886-8D41-5897D015F5C7}" type="presParOf" srcId="{CC7441AC-9FD5-48E3-AB2D-347C52CFF78D}" destId="{D9B63E55-548F-4DDF-A1E5-151A68961746}" srcOrd="1" destOrd="0" presId="urn:microsoft.com/office/officeart/2005/8/layout/list1"/>
    <dgm:cxn modelId="{80A239CC-BE30-4B68-8ACF-63C79D483275}" type="presParOf" srcId="{5F3D7794-6DC8-4DFC-88DA-2B2760BDD2BA}" destId="{C41D877D-3F5F-4897-A8AF-402D35252B0A}" srcOrd="1" destOrd="0" presId="urn:microsoft.com/office/officeart/2005/8/layout/list1"/>
    <dgm:cxn modelId="{D7D501CD-442D-463C-A043-6DB2DCAD89F8}" type="presParOf" srcId="{5F3D7794-6DC8-4DFC-88DA-2B2760BDD2BA}" destId="{46F4D4B7-459F-461A-9DD0-05528C50D9A9}" srcOrd="2" destOrd="0" presId="urn:microsoft.com/office/officeart/2005/8/layout/list1"/>
    <dgm:cxn modelId="{8215BD05-D41B-432C-BDDD-8AD441949425}" type="presParOf" srcId="{5F3D7794-6DC8-4DFC-88DA-2B2760BDD2BA}" destId="{531E633A-302A-4707-A5AC-3131638751A8}" srcOrd="3" destOrd="0" presId="urn:microsoft.com/office/officeart/2005/8/layout/list1"/>
    <dgm:cxn modelId="{1636EDBA-026A-4275-A272-BE23B6588A88}" type="presParOf" srcId="{5F3D7794-6DC8-4DFC-88DA-2B2760BDD2BA}" destId="{EDC4EE0B-AE34-48A7-A44E-1643682B0F4B}" srcOrd="4" destOrd="0" presId="urn:microsoft.com/office/officeart/2005/8/layout/list1"/>
    <dgm:cxn modelId="{4913C623-299A-429D-A27C-790188A01B97}" type="presParOf" srcId="{EDC4EE0B-AE34-48A7-A44E-1643682B0F4B}" destId="{7C637D9E-15AD-42AE-8757-A40F70EF2D40}" srcOrd="0" destOrd="0" presId="urn:microsoft.com/office/officeart/2005/8/layout/list1"/>
    <dgm:cxn modelId="{25AE3A81-F12C-4EC0-86A8-95624C26667B}" type="presParOf" srcId="{EDC4EE0B-AE34-48A7-A44E-1643682B0F4B}" destId="{B64425CD-F081-4326-B92D-F16C1DEE3F69}" srcOrd="1" destOrd="0" presId="urn:microsoft.com/office/officeart/2005/8/layout/list1"/>
    <dgm:cxn modelId="{8920FD83-AE4A-4B83-8EB7-4A8643F511A9}" type="presParOf" srcId="{5F3D7794-6DC8-4DFC-88DA-2B2760BDD2BA}" destId="{6DBC4851-C652-41F9-AE6B-3B40ED91EB43}" srcOrd="5" destOrd="0" presId="urn:microsoft.com/office/officeart/2005/8/layout/list1"/>
    <dgm:cxn modelId="{F4708CEC-0D3F-4B71-95B1-1E780B99D79A}" type="presParOf" srcId="{5F3D7794-6DC8-4DFC-88DA-2B2760BDD2BA}" destId="{9184BC47-CF22-472D-8580-1A5B6BE7129D}" srcOrd="6" destOrd="0" presId="urn:microsoft.com/office/officeart/2005/8/layout/list1"/>
    <dgm:cxn modelId="{AB83C808-2B96-40B4-8B41-9B53E0068872}" type="presParOf" srcId="{5F3D7794-6DC8-4DFC-88DA-2B2760BDD2BA}" destId="{34016DB0-16DB-4FB7-9F61-9C90576E70DE}" srcOrd="7" destOrd="0" presId="urn:microsoft.com/office/officeart/2005/8/layout/list1"/>
    <dgm:cxn modelId="{8A9FC5B4-22AE-487F-AE04-FE4EC17BFE93}" type="presParOf" srcId="{5F3D7794-6DC8-4DFC-88DA-2B2760BDD2BA}" destId="{42DDBAE1-3AFF-4268-97EE-7791127B3A34}" srcOrd="8" destOrd="0" presId="urn:microsoft.com/office/officeart/2005/8/layout/list1"/>
    <dgm:cxn modelId="{80793E97-6B78-4060-96A1-3B983C801F33}" type="presParOf" srcId="{42DDBAE1-3AFF-4268-97EE-7791127B3A34}" destId="{5EBFD804-329E-42D8-ABD8-B254F7DADCF4}" srcOrd="0" destOrd="0" presId="urn:microsoft.com/office/officeart/2005/8/layout/list1"/>
    <dgm:cxn modelId="{BC8C1BB5-C8D2-4934-8656-0E3DFBFCFFB3}" type="presParOf" srcId="{42DDBAE1-3AFF-4268-97EE-7791127B3A34}" destId="{055765DD-FD07-405E-93A4-7626738B8897}" srcOrd="1" destOrd="0" presId="urn:microsoft.com/office/officeart/2005/8/layout/list1"/>
    <dgm:cxn modelId="{E5BE48BA-FC21-4177-BA4F-A11BCCAC8788}" type="presParOf" srcId="{5F3D7794-6DC8-4DFC-88DA-2B2760BDD2BA}" destId="{D61B35A8-9BD8-436D-BF03-9765F9CFA3ED}" srcOrd="9" destOrd="0" presId="urn:microsoft.com/office/officeart/2005/8/layout/list1"/>
    <dgm:cxn modelId="{810A1E0E-821B-4D15-9C84-407D4D105B4E}" type="presParOf" srcId="{5F3D7794-6DC8-4DFC-88DA-2B2760BDD2BA}" destId="{0BA9438C-98ED-463E-BC6C-CE33B8E1775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16754-456C-438D-A2E5-808320310BD9}" type="doc">
      <dgm:prSet loTypeId="urn:microsoft.com/office/officeart/2005/8/layout/gear1" loCatId="cycle" qsTypeId="urn:microsoft.com/office/officeart/2005/8/quickstyle/simple1" qsCatId="simple" csTypeId="urn:microsoft.com/office/officeart/2005/8/colors/colorful2" csCatId="colorful" phldr="1"/>
      <dgm:spPr/>
    </dgm:pt>
    <dgm:pt modelId="{945E607F-BB85-4032-BF31-0612F3FE8D7E}">
      <dgm:prSet phldrT="[Texto]" custT="1"/>
      <dgm:spPr/>
      <dgm:t>
        <a:bodyPr/>
        <a:lstStyle/>
        <a:p>
          <a:r>
            <a:rPr lang="es-ES" sz="1800" b="1" dirty="0" smtClean="0"/>
            <a:t>Educación digital</a:t>
          </a:r>
          <a:endParaRPr lang="es-ES" sz="1800" b="1" dirty="0"/>
        </a:p>
      </dgm:t>
    </dgm:pt>
    <dgm:pt modelId="{8EF51678-FAE2-4EC5-A268-9E44BE07CBFA}" type="parTrans" cxnId="{68B4B0E6-867C-4880-BA88-EB6F36403B86}">
      <dgm:prSet/>
      <dgm:spPr/>
      <dgm:t>
        <a:bodyPr/>
        <a:lstStyle/>
        <a:p>
          <a:endParaRPr lang="es-ES"/>
        </a:p>
      </dgm:t>
    </dgm:pt>
    <dgm:pt modelId="{DE306D19-7B40-432E-984A-16CBBB839BD3}" type="sibTrans" cxnId="{68B4B0E6-867C-4880-BA88-EB6F36403B86}">
      <dgm:prSet/>
      <dgm:spPr/>
      <dgm:t>
        <a:bodyPr/>
        <a:lstStyle/>
        <a:p>
          <a:endParaRPr lang="es-ES"/>
        </a:p>
      </dgm:t>
    </dgm:pt>
    <dgm:pt modelId="{40B04167-CEDB-465F-9729-A67CFDDE1FE7}">
      <dgm:prSet phldrT="[Texto]"/>
      <dgm:spPr/>
      <dgm:t>
        <a:bodyPr/>
        <a:lstStyle/>
        <a:p>
          <a:r>
            <a:rPr lang="es-ES" b="1" dirty="0" smtClean="0"/>
            <a:t>Educación conductual</a:t>
          </a:r>
          <a:endParaRPr lang="es-ES" b="1" dirty="0"/>
        </a:p>
      </dgm:t>
    </dgm:pt>
    <dgm:pt modelId="{74FFB4F6-3AF0-4B00-8A78-04AB3B05AD99}" type="parTrans" cxnId="{751842A4-767A-472E-97C9-AB4053770C49}">
      <dgm:prSet/>
      <dgm:spPr/>
      <dgm:t>
        <a:bodyPr/>
        <a:lstStyle/>
        <a:p>
          <a:endParaRPr lang="es-ES"/>
        </a:p>
      </dgm:t>
    </dgm:pt>
    <dgm:pt modelId="{E4EA5078-EE0C-4BA6-A551-973EE8ACE995}" type="sibTrans" cxnId="{751842A4-767A-472E-97C9-AB4053770C49}">
      <dgm:prSet/>
      <dgm:spPr/>
      <dgm:t>
        <a:bodyPr/>
        <a:lstStyle/>
        <a:p>
          <a:endParaRPr lang="es-ES"/>
        </a:p>
      </dgm:t>
    </dgm:pt>
    <dgm:pt modelId="{58476108-282F-467B-A31B-EED628C6ADE0}">
      <dgm:prSet phldrT="[Texto]"/>
      <dgm:spPr/>
      <dgm:t>
        <a:bodyPr/>
        <a:lstStyle/>
        <a:p>
          <a:r>
            <a:rPr lang="es-ES" b="1" dirty="0" smtClean="0"/>
            <a:t>Educación tecnológica</a:t>
          </a:r>
          <a:endParaRPr lang="es-ES" b="1" dirty="0"/>
        </a:p>
      </dgm:t>
    </dgm:pt>
    <dgm:pt modelId="{935F2BDB-768A-4D50-B7B2-022521E8F258}" type="parTrans" cxnId="{57AD63D6-3DE0-40E4-96AF-5A135E8D7BD2}">
      <dgm:prSet/>
      <dgm:spPr/>
      <dgm:t>
        <a:bodyPr/>
        <a:lstStyle/>
        <a:p>
          <a:endParaRPr lang="es-ES"/>
        </a:p>
      </dgm:t>
    </dgm:pt>
    <dgm:pt modelId="{756715C5-2AD7-4129-B8D8-23BFBDC4A9E4}" type="sibTrans" cxnId="{57AD63D6-3DE0-40E4-96AF-5A135E8D7BD2}">
      <dgm:prSet/>
      <dgm:spPr/>
      <dgm:t>
        <a:bodyPr/>
        <a:lstStyle/>
        <a:p>
          <a:endParaRPr lang="es-ES"/>
        </a:p>
      </dgm:t>
    </dgm:pt>
    <dgm:pt modelId="{54783E4B-7AC4-48CF-BDAB-0B92BF552A03}" type="pres">
      <dgm:prSet presAssocID="{E5D16754-456C-438D-A2E5-808320310BD9}" presName="composite" presStyleCnt="0">
        <dgm:presLayoutVars>
          <dgm:chMax val="3"/>
          <dgm:animLvl val="lvl"/>
          <dgm:resizeHandles val="exact"/>
        </dgm:presLayoutVars>
      </dgm:prSet>
      <dgm:spPr/>
    </dgm:pt>
    <dgm:pt modelId="{E98C9B88-83F9-4919-BE6B-99CE2C9CF08E}" type="pres">
      <dgm:prSet presAssocID="{945E607F-BB85-4032-BF31-0612F3FE8D7E}" presName="gear1" presStyleLbl="node1" presStyleIdx="0" presStyleCnt="3">
        <dgm:presLayoutVars>
          <dgm:chMax val="1"/>
          <dgm:bulletEnabled val="1"/>
        </dgm:presLayoutVars>
      </dgm:prSet>
      <dgm:spPr/>
      <dgm:t>
        <a:bodyPr/>
        <a:lstStyle/>
        <a:p>
          <a:endParaRPr lang="es-ES"/>
        </a:p>
      </dgm:t>
    </dgm:pt>
    <dgm:pt modelId="{CF78418D-8D17-4FB5-B093-D9EB9A87DC39}" type="pres">
      <dgm:prSet presAssocID="{945E607F-BB85-4032-BF31-0612F3FE8D7E}" presName="gear1srcNode" presStyleLbl="node1" presStyleIdx="0" presStyleCnt="3"/>
      <dgm:spPr/>
      <dgm:t>
        <a:bodyPr/>
        <a:lstStyle/>
        <a:p>
          <a:endParaRPr lang="es-ES"/>
        </a:p>
      </dgm:t>
    </dgm:pt>
    <dgm:pt modelId="{2C4C8608-4578-43DF-98BD-9F68FA988DF8}" type="pres">
      <dgm:prSet presAssocID="{945E607F-BB85-4032-BF31-0612F3FE8D7E}" presName="gear1dstNode" presStyleLbl="node1" presStyleIdx="0" presStyleCnt="3"/>
      <dgm:spPr/>
      <dgm:t>
        <a:bodyPr/>
        <a:lstStyle/>
        <a:p>
          <a:endParaRPr lang="es-ES"/>
        </a:p>
      </dgm:t>
    </dgm:pt>
    <dgm:pt modelId="{79732062-9976-4BA4-8AD8-864B856F4AD5}" type="pres">
      <dgm:prSet presAssocID="{40B04167-CEDB-465F-9729-A67CFDDE1FE7}" presName="gear2" presStyleLbl="node1" presStyleIdx="1" presStyleCnt="3">
        <dgm:presLayoutVars>
          <dgm:chMax val="1"/>
          <dgm:bulletEnabled val="1"/>
        </dgm:presLayoutVars>
      </dgm:prSet>
      <dgm:spPr/>
      <dgm:t>
        <a:bodyPr/>
        <a:lstStyle/>
        <a:p>
          <a:endParaRPr lang="es-ES"/>
        </a:p>
      </dgm:t>
    </dgm:pt>
    <dgm:pt modelId="{5F37CD37-302E-4123-B31B-A6241BCD4189}" type="pres">
      <dgm:prSet presAssocID="{40B04167-CEDB-465F-9729-A67CFDDE1FE7}" presName="gear2srcNode" presStyleLbl="node1" presStyleIdx="1" presStyleCnt="3"/>
      <dgm:spPr/>
      <dgm:t>
        <a:bodyPr/>
        <a:lstStyle/>
        <a:p>
          <a:endParaRPr lang="es-ES"/>
        </a:p>
      </dgm:t>
    </dgm:pt>
    <dgm:pt modelId="{79472C3F-3AF5-4884-B315-083963569EBB}" type="pres">
      <dgm:prSet presAssocID="{40B04167-CEDB-465F-9729-A67CFDDE1FE7}" presName="gear2dstNode" presStyleLbl="node1" presStyleIdx="1" presStyleCnt="3"/>
      <dgm:spPr/>
      <dgm:t>
        <a:bodyPr/>
        <a:lstStyle/>
        <a:p>
          <a:endParaRPr lang="es-ES"/>
        </a:p>
      </dgm:t>
    </dgm:pt>
    <dgm:pt modelId="{EC8AB1C6-D9F8-4AA5-B20A-A369FB217A7E}" type="pres">
      <dgm:prSet presAssocID="{58476108-282F-467B-A31B-EED628C6ADE0}" presName="gear3" presStyleLbl="node1" presStyleIdx="2" presStyleCnt="3"/>
      <dgm:spPr/>
      <dgm:t>
        <a:bodyPr/>
        <a:lstStyle/>
        <a:p>
          <a:endParaRPr lang="es-ES"/>
        </a:p>
      </dgm:t>
    </dgm:pt>
    <dgm:pt modelId="{57764FFC-218E-4AFC-93D6-B89178F4FE80}" type="pres">
      <dgm:prSet presAssocID="{58476108-282F-467B-A31B-EED628C6ADE0}" presName="gear3tx" presStyleLbl="node1" presStyleIdx="2" presStyleCnt="3">
        <dgm:presLayoutVars>
          <dgm:chMax val="1"/>
          <dgm:bulletEnabled val="1"/>
        </dgm:presLayoutVars>
      </dgm:prSet>
      <dgm:spPr/>
      <dgm:t>
        <a:bodyPr/>
        <a:lstStyle/>
        <a:p>
          <a:endParaRPr lang="es-ES"/>
        </a:p>
      </dgm:t>
    </dgm:pt>
    <dgm:pt modelId="{E1382892-0008-4BA6-9172-F50E39402452}" type="pres">
      <dgm:prSet presAssocID="{58476108-282F-467B-A31B-EED628C6ADE0}" presName="gear3srcNode" presStyleLbl="node1" presStyleIdx="2" presStyleCnt="3"/>
      <dgm:spPr/>
      <dgm:t>
        <a:bodyPr/>
        <a:lstStyle/>
        <a:p>
          <a:endParaRPr lang="es-ES"/>
        </a:p>
      </dgm:t>
    </dgm:pt>
    <dgm:pt modelId="{DD6EAC37-EC15-4EAA-A749-FA9FE2C7E376}" type="pres">
      <dgm:prSet presAssocID="{58476108-282F-467B-A31B-EED628C6ADE0}" presName="gear3dstNode" presStyleLbl="node1" presStyleIdx="2" presStyleCnt="3"/>
      <dgm:spPr/>
      <dgm:t>
        <a:bodyPr/>
        <a:lstStyle/>
        <a:p>
          <a:endParaRPr lang="es-ES"/>
        </a:p>
      </dgm:t>
    </dgm:pt>
    <dgm:pt modelId="{E1ED3531-0C6A-43FD-9501-A4FABEC344EE}" type="pres">
      <dgm:prSet presAssocID="{DE306D19-7B40-432E-984A-16CBBB839BD3}" presName="connector1" presStyleLbl="sibTrans2D1" presStyleIdx="0" presStyleCnt="3"/>
      <dgm:spPr/>
      <dgm:t>
        <a:bodyPr/>
        <a:lstStyle/>
        <a:p>
          <a:endParaRPr lang="es-ES"/>
        </a:p>
      </dgm:t>
    </dgm:pt>
    <dgm:pt modelId="{9D72409E-A56E-47A5-B519-88D37C7FEFBF}" type="pres">
      <dgm:prSet presAssocID="{E4EA5078-EE0C-4BA6-A551-973EE8ACE995}" presName="connector2" presStyleLbl="sibTrans2D1" presStyleIdx="1" presStyleCnt="3"/>
      <dgm:spPr/>
      <dgm:t>
        <a:bodyPr/>
        <a:lstStyle/>
        <a:p>
          <a:endParaRPr lang="es-ES"/>
        </a:p>
      </dgm:t>
    </dgm:pt>
    <dgm:pt modelId="{8DDBBB14-EE9E-4C83-8DF4-4777593EA3B3}" type="pres">
      <dgm:prSet presAssocID="{756715C5-2AD7-4129-B8D8-23BFBDC4A9E4}" presName="connector3" presStyleLbl="sibTrans2D1" presStyleIdx="2" presStyleCnt="3"/>
      <dgm:spPr/>
      <dgm:t>
        <a:bodyPr/>
        <a:lstStyle/>
        <a:p>
          <a:endParaRPr lang="es-ES"/>
        </a:p>
      </dgm:t>
    </dgm:pt>
  </dgm:ptLst>
  <dgm:cxnLst>
    <dgm:cxn modelId="{498217F1-92A3-4D5E-B6D4-3FF8EA645B92}" type="presOf" srcId="{DE306D19-7B40-432E-984A-16CBBB839BD3}" destId="{E1ED3531-0C6A-43FD-9501-A4FABEC344EE}" srcOrd="0" destOrd="0" presId="urn:microsoft.com/office/officeart/2005/8/layout/gear1"/>
    <dgm:cxn modelId="{4AE4B9B5-E33D-4BF9-B54F-5147E98A2EAC}" type="presOf" srcId="{58476108-282F-467B-A31B-EED628C6ADE0}" destId="{EC8AB1C6-D9F8-4AA5-B20A-A369FB217A7E}" srcOrd="0" destOrd="0" presId="urn:microsoft.com/office/officeart/2005/8/layout/gear1"/>
    <dgm:cxn modelId="{19D650F0-6EFA-460B-81D0-2D85EA8E9EA6}" type="presOf" srcId="{40B04167-CEDB-465F-9729-A67CFDDE1FE7}" destId="{5F37CD37-302E-4123-B31B-A6241BCD4189}" srcOrd="1" destOrd="0" presId="urn:microsoft.com/office/officeart/2005/8/layout/gear1"/>
    <dgm:cxn modelId="{6886B1E4-7E3D-46D0-8650-DD1017D7DE0A}" type="presOf" srcId="{E4EA5078-EE0C-4BA6-A551-973EE8ACE995}" destId="{9D72409E-A56E-47A5-B519-88D37C7FEFBF}" srcOrd="0" destOrd="0" presId="urn:microsoft.com/office/officeart/2005/8/layout/gear1"/>
    <dgm:cxn modelId="{751842A4-767A-472E-97C9-AB4053770C49}" srcId="{E5D16754-456C-438D-A2E5-808320310BD9}" destId="{40B04167-CEDB-465F-9729-A67CFDDE1FE7}" srcOrd="1" destOrd="0" parTransId="{74FFB4F6-3AF0-4B00-8A78-04AB3B05AD99}" sibTransId="{E4EA5078-EE0C-4BA6-A551-973EE8ACE995}"/>
    <dgm:cxn modelId="{FF7CCC71-2998-4195-94F2-14A7DC9201C6}" type="presOf" srcId="{945E607F-BB85-4032-BF31-0612F3FE8D7E}" destId="{E98C9B88-83F9-4919-BE6B-99CE2C9CF08E}" srcOrd="0" destOrd="0" presId="urn:microsoft.com/office/officeart/2005/8/layout/gear1"/>
    <dgm:cxn modelId="{18612E4E-FAC4-4F19-AC8A-4880711981BD}" type="presOf" srcId="{945E607F-BB85-4032-BF31-0612F3FE8D7E}" destId="{2C4C8608-4578-43DF-98BD-9F68FA988DF8}" srcOrd="2" destOrd="0" presId="urn:microsoft.com/office/officeart/2005/8/layout/gear1"/>
    <dgm:cxn modelId="{57AD63D6-3DE0-40E4-96AF-5A135E8D7BD2}" srcId="{E5D16754-456C-438D-A2E5-808320310BD9}" destId="{58476108-282F-467B-A31B-EED628C6ADE0}" srcOrd="2" destOrd="0" parTransId="{935F2BDB-768A-4D50-B7B2-022521E8F258}" sibTransId="{756715C5-2AD7-4129-B8D8-23BFBDC4A9E4}"/>
    <dgm:cxn modelId="{7731134B-BEC9-4E36-A47E-C56E9CE6274A}" type="presOf" srcId="{58476108-282F-467B-A31B-EED628C6ADE0}" destId="{E1382892-0008-4BA6-9172-F50E39402452}" srcOrd="2" destOrd="0" presId="urn:microsoft.com/office/officeart/2005/8/layout/gear1"/>
    <dgm:cxn modelId="{BA22B430-377B-45BD-BC5A-1FED058B73B2}" type="presOf" srcId="{E5D16754-456C-438D-A2E5-808320310BD9}" destId="{54783E4B-7AC4-48CF-BDAB-0B92BF552A03}" srcOrd="0" destOrd="0" presId="urn:microsoft.com/office/officeart/2005/8/layout/gear1"/>
    <dgm:cxn modelId="{52D91B9E-D735-4CAA-AB51-A8C434322A2F}" type="presOf" srcId="{58476108-282F-467B-A31B-EED628C6ADE0}" destId="{DD6EAC37-EC15-4EAA-A749-FA9FE2C7E376}" srcOrd="3" destOrd="0" presId="urn:microsoft.com/office/officeart/2005/8/layout/gear1"/>
    <dgm:cxn modelId="{28A67EBA-74BD-4453-A09E-C634CEE2253A}" type="presOf" srcId="{40B04167-CEDB-465F-9729-A67CFDDE1FE7}" destId="{79732062-9976-4BA4-8AD8-864B856F4AD5}" srcOrd="0" destOrd="0" presId="urn:microsoft.com/office/officeart/2005/8/layout/gear1"/>
    <dgm:cxn modelId="{68B4B0E6-867C-4880-BA88-EB6F36403B86}" srcId="{E5D16754-456C-438D-A2E5-808320310BD9}" destId="{945E607F-BB85-4032-BF31-0612F3FE8D7E}" srcOrd="0" destOrd="0" parTransId="{8EF51678-FAE2-4EC5-A268-9E44BE07CBFA}" sibTransId="{DE306D19-7B40-432E-984A-16CBBB839BD3}"/>
    <dgm:cxn modelId="{EFA0A983-9F28-4CB6-9E26-3DA6C76C5B9A}" type="presOf" srcId="{756715C5-2AD7-4129-B8D8-23BFBDC4A9E4}" destId="{8DDBBB14-EE9E-4C83-8DF4-4777593EA3B3}" srcOrd="0" destOrd="0" presId="urn:microsoft.com/office/officeart/2005/8/layout/gear1"/>
    <dgm:cxn modelId="{2EBB1906-C5B0-418F-8626-FE1D5FAAD890}" type="presOf" srcId="{945E607F-BB85-4032-BF31-0612F3FE8D7E}" destId="{CF78418D-8D17-4FB5-B093-D9EB9A87DC39}" srcOrd="1" destOrd="0" presId="urn:microsoft.com/office/officeart/2005/8/layout/gear1"/>
    <dgm:cxn modelId="{F5A610CF-69F1-42C7-988E-59053D13647F}" type="presOf" srcId="{58476108-282F-467B-A31B-EED628C6ADE0}" destId="{57764FFC-218E-4AFC-93D6-B89178F4FE80}" srcOrd="1" destOrd="0" presId="urn:microsoft.com/office/officeart/2005/8/layout/gear1"/>
    <dgm:cxn modelId="{CBACEDF6-559A-443A-A81F-AEDCFFAEA53A}" type="presOf" srcId="{40B04167-CEDB-465F-9729-A67CFDDE1FE7}" destId="{79472C3F-3AF5-4884-B315-083963569EBB}" srcOrd="2" destOrd="0" presId="urn:microsoft.com/office/officeart/2005/8/layout/gear1"/>
    <dgm:cxn modelId="{2080B57E-67E4-4993-B85E-CF694B5581C7}" type="presParOf" srcId="{54783E4B-7AC4-48CF-BDAB-0B92BF552A03}" destId="{E98C9B88-83F9-4919-BE6B-99CE2C9CF08E}" srcOrd="0" destOrd="0" presId="urn:microsoft.com/office/officeart/2005/8/layout/gear1"/>
    <dgm:cxn modelId="{0B64E85F-C21D-457D-847E-07DDDA641EA7}" type="presParOf" srcId="{54783E4B-7AC4-48CF-BDAB-0B92BF552A03}" destId="{CF78418D-8D17-4FB5-B093-D9EB9A87DC39}" srcOrd="1" destOrd="0" presId="urn:microsoft.com/office/officeart/2005/8/layout/gear1"/>
    <dgm:cxn modelId="{23D169B7-5714-4342-87A0-A693FB611ABB}" type="presParOf" srcId="{54783E4B-7AC4-48CF-BDAB-0B92BF552A03}" destId="{2C4C8608-4578-43DF-98BD-9F68FA988DF8}" srcOrd="2" destOrd="0" presId="urn:microsoft.com/office/officeart/2005/8/layout/gear1"/>
    <dgm:cxn modelId="{041B262B-F941-4A36-BDAA-96B571764943}" type="presParOf" srcId="{54783E4B-7AC4-48CF-BDAB-0B92BF552A03}" destId="{79732062-9976-4BA4-8AD8-864B856F4AD5}" srcOrd="3" destOrd="0" presId="urn:microsoft.com/office/officeart/2005/8/layout/gear1"/>
    <dgm:cxn modelId="{3FC1D619-DEB2-4D20-AE12-5CB0757B7AAE}" type="presParOf" srcId="{54783E4B-7AC4-48CF-BDAB-0B92BF552A03}" destId="{5F37CD37-302E-4123-B31B-A6241BCD4189}" srcOrd="4" destOrd="0" presId="urn:microsoft.com/office/officeart/2005/8/layout/gear1"/>
    <dgm:cxn modelId="{1649D8AC-8FBA-4021-AA51-F3FEDBE1BA05}" type="presParOf" srcId="{54783E4B-7AC4-48CF-BDAB-0B92BF552A03}" destId="{79472C3F-3AF5-4884-B315-083963569EBB}" srcOrd="5" destOrd="0" presId="urn:microsoft.com/office/officeart/2005/8/layout/gear1"/>
    <dgm:cxn modelId="{E7E42F3C-8087-4945-B240-FF8C4B08AD3F}" type="presParOf" srcId="{54783E4B-7AC4-48CF-BDAB-0B92BF552A03}" destId="{EC8AB1C6-D9F8-4AA5-B20A-A369FB217A7E}" srcOrd="6" destOrd="0" presId="urn:microsoft.com/office/officeart/2005/8/layout/gear1"/>
    <dgm:cxn modelId="{D857EFA5-394E-40C2-9633-56119EC0566F}" type="presParOf" srcId="{54783E4B-7AC4-48CF-BDAB-0B92BF552A03}" destId="{57764FFC-218E-4AFC-93D6-B89178F4FE80}" srcOrd="7" destOrd="0" presId="urn:microsoft.com/office/officeart/2005/8/layout/gear1"/>
    <dgm:cxn modelId="{FE3105D3-4CF1-41F2-8361-D9A10F5ACB90}" type="presParOf" srcId="{54783E4B-7AC4-48CF-BDAB-0B92BF552A03}" destId="{E1382892-0008-4BA6-9172-F50E39402452}" srcOrd="8" destOrd="0" presId="urn:microsoft.com/office/officeart/2005/8/layout/gear1"/>
    <dgm:cxn modelId="{DECA43FA-9BFD-4973-BF67-9CFA77B52110}" type="presParOf" srcId="{54783E4B-7AC4-48CF-BDAB-0B92BF552A03}" destId="{DD6EAC37-EC15-4EAA-A749-FA9FE2C7E376}" srcOrd="9" destOrd="0" presId="urn:microsoft.com/office/officeart/2005/8/layout/gear1"/>
    <dgm:cxn modelId="{1A331249-3F03-484A-B931-02413B104F3E}" type="presParOf" srcId="{54783E4B-7AC4-48CF-BDAB-0B92BF552A03}" destId="{E1ED3531-0C6A-43FD-9501-A4FABEC344EE}" srcOrd="10" destOrd="0" presId="urn:microsoft.com/office/officeart/2005/8/layout/gear1"/>
    <dgm:cxn modelId="{DF587ECF-64EC-4652-97A3-9E3B32E55D05}" type="presParOf" srcId="{54783E4B-7AC4-48CF-BDAB-0B92BF552A03}" destId="{9D72409E-A56E-47A5-B519-88D37C7FEFBF}" srcOrd="11" destOrd="0" presId="urn:microsoft.com/office/officeart/2005/8/layout/gear1"/>
    <dgm:cxn modelId="{65E8F1A3-246E-4BEE-921C-6D33432A5153}" type="presParOf" srcId="{54783E4B-7AC4-48CF-BDAB-0B92BF552A03}" destId="{8DDBBB14-EE9E-4C83-8DF4-4777593EA3B3}"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1C42B-83DD-4CF8-8BBC-11BD08F7CE9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2790A77F-68E3-4D26-848C-91181A8491F8}">
      <dgm:prSet phldrT="[Texto]"/>
      <dgm:spPr/>
      <dgm:t>
        <a:bodyPr/>
        <a:lstStyle/>
        <a:p>
          <a:r>
            <a:rPr lang="es-ES" dirty="0" smtClean="0"/>
            <a:t>Regular</a:t>
          </a:r>
          <a:endParaRPr lang="es-ES" dirty="0"/>
        </a:p>
      </dgm:t>
    </dgm:pt>
    <dgm:pt modelId="{184E5876-67AA-45DE-A8F4-B36FBB74E9BD}" type="parTrans" cxnId="{AFDE80EE-1CBC-4624-B98A-6D51A89390DF}">
      <dgm:prSet/>
      <dgm:spPr/>
      <dgm:t>
        <a:bodyPr/>
        <a:lstStyle/>
        <a:p>
          <a:endParaRPr lang="es-ES"/>
        </a:p>
      </dgm:t>
    </dgm:pt>
    <dgm:pt modelId="{B5795D87-FF1D-4B35-8EAF-0B4BD0DFCF2B}" type="sibTrans" cxnId="{AFDE80EE-1CBC-4624-B98A-6D51A89390DF}">
      <dgm:prSet/>
      <dgm:spPr/>
      <dgm:t>
        <a:bodyPr/>
        <a:lstStyle/>
        <a:p>
          <a:endParaRPr lang="es-ES"/>
        </a:p>
      </dgm:t>
    </dgm:pt>
    <dgm:pt modelId="{3DD7C5E1-4A7A-4654-90AE-A511B156E1BC}">
      <dgm:prSet phldrT="[Texto]"/>
      <dgm:spPr/>
      <dgm:t>
        <a:bodyPr/>
        <a:lstStyle/>
        <a:p>
          <a:r>
            <a:rPr lang="es-ES" dirty="0" smtClean="0"/>
            <a:t>Reducir</a:t>
          </a:r>
          <a:endParaRPr lang="es-ES" dirty="0"/>
        </a:p>
      </dgm:t>
    </dgm:pt>
    <dgm:pt modelId="{991C34F8-1702-4F31-9E66-2BAA92776CE1}" type="parTrans" cxnId="{D7E7A864-3A0D-4C89-B094-A2812B55223D}">
      <dgm:prSet/>
      <dgm:spPr/>
      <dgm:t>
        <a:bodyPr/>
        <a:lstStyle/>
        <a:p>
          <a:endParaRPr lang="es-ES"/>
        </a:p>
      </dgm:t>
    </dgm:pt>
    <dgm:pt modelId="{E67A5284-B21E-418F-BAA3-CA80BE554E0F}" type="sibTrans" cxnId="{D7E7A864-3A0D-4C89-B094-A2812B55223D}">
      <dgm:prSet/>
      <dgm:spPr/>
      <dgm:t>
        <a:bodyPr/>
        <a:lstStyle/>
        <a:p>
          <a:endParaRPr lang="es-ES"/>
        </a:p>
      </dgm:t>
    </dgm:pt>
    <dgm:pt modelId="{89435E06-113A-4304-9518-25B75D8F31D7}">
      <dgm:prSet phldrT="[Texto]"/>
      <dgm:spPr/>
      <dgm:t>
        <a:bodyPr/>
        <a:lstStyle/>
        <a:p>
          <a:r>
            <a:rPr lang="es-ES" dirty="0" smtClean="0"/>
            <a:t>Recursos</a:t>
          </a:r>
          <a:endParaRPr lang="es-ES" dirty="0"/>
        </a:p>
      </dgm:t>
    </dgm:pt>
    <dgm:pt modelId="{B2654C12-C2E1-4073-9C21-ADB0C85410F7}" type="parTrans" cxnId="{F5F2DBEA-1711-4E69-9F3E-D51199FCB7A9}">
      <dgm:prSet/>
      <dgm:spPr/>
      <dgm:t>
        <a:bodyPr/>
        <a:lstStyle/>
        <a:p>
          <a:endParaRPr lang="es-ES"/>
        </a:p>
      </dgm:t>
    </dgm:pt>
    <dgm:pt modelId="{93FF6DAC-4B3D-45D1-A4CF-6C9305F73856}" type="sibTrans" cxnId="{F5F2DBEA-1711-4E69-9F3E-D51199FCB7A9}">
      <dgm:prSet/>
      <dgm:spPr/>
      <dgm:t>
        <a:bodyPr/>
        <a:lstStyle/>
        <a:p>
          <a:endParaRPr lang="es-ES"/>
        </a:p>
      </dgm:t>
    </dgm:pt>
    <dgm:pt modelId="{F6C2748F-591E-4CD7-9997-B2794CB687BA}" type="pres">
      <dgm:prSet presAssocID="{2741C42B-83DD-4CF8-8BBC-11BD08F7CE99}" presName="Name0" presStyleCnt="0">
        <dgm:presLayoutVars>
          <dgm:dir/>
          <dgm:resizeHandles val="exact"/>
        </dgm:presLayoutVars>
      </dgm:prSet>
      <dgm:spPr/>
    </dgm:pt>
    <dgm:pt modelId="{D97AB7B2-517A-4BF6-BA72-F8F63F2B97EB}" type="pres">
      <dgm:prSet presAssocID="{2790A77F-68E3-4D26-848C-91181A8491F8}" presName="composite" presStyleCnt="0"/>
      <dgm:spPr/>
    </dgm:pt>
    <dgm:pt modelId="{0AC6697A-0668-4EFC-A636-70412BC9DAB2}" type="pres">
      <dgm:prSet presAssocID="{2790A77F-68E3-4D26-848C-91181A8491F8}" presName="bgChev" presStyleLbl="node1" presStyleIdx="0" presStyleCnt="3"/>
      <dgm:spPr/>
    </dgm:pt>
    <dgm:pt modelId="{6BC375B3-5F1D-477C-887C-A3265D7C4FFD}" type="pres">
      <dgm:prSet presAssocID="{2790A77F-68E3-4D26-848C-91181A8491F8}" presName="txNode" presStyleLbl="fgAcc1" presStyleIdx="0" presStyleCnt="3">
        <dgm:presLayoutVars>
          <dgm:bulletEnabled val="1"/>
        </dgm:presLayoutVars>
      </dgm:prSet>
      <dgm:spPr/>
      <dgm:t>
        <a:bodyPr/>
        <a:lstStyle/>
        <a:p>
          <a:endParaRPr lang="es-ES"/>
        </a:p>
      </dgm:t>
    </dgm:pt>
    <dgm:pt modelId="{E945F60A-B20F-49D2-832D-1BC9C944F742}" type="pres">
      <dgm:prSet presAssocID="{B5795D87-FF1D-4B35-8EAF-0B4BD0DFCF2B}" presName="compositeSpace" presStyleCnt="0"/>
      <dgm:spPr/>
    </dgm:pt>
    <dgm:pt modelId="{96A67816-7B40-42FD-9F09-EA979ACA0B64}" type="pres">
      <dgm:prSet presAssocID="{3DD7C5E1-4A7A-4654-90AE-A511B156E1BC}" presName="composite" presStyleCnt="0"/>
      <dgm:spPr/>
    </dgm:pt>
    <dgm:pt modelId="{8C134B12-F8FC-4A22-A63E-ADD7B554E79A}" type="pres">
      <dgm:prSet presAssocID="{3DD7C5E1-4A7A-4654-90AE-A511B156E1BC}" presName="bgChev" presStyleLbl="node1" presStyleIdx="1" presStyleCnt="3"/>
      <dgm:spPr/>
    </dgm:pt>
    <dgm:pt modelId="{5AF21E7B-3919-4205-B62D-6820971DAF31}" type="pres">
      <dgm:prSet presAssocID="{3DD7C5E1-4A7A-4654-90AE-A511B156E1BC}" presName="txNode" presStyleLbl="fgAcc1" presStyleIdx="1" presStyleCnt="3">
        <dgm:presLayoutVars>
          <dgm:bulletEnabled val="1"/>
        </dgm:presLayoutVars>
      </dgm:prSet>
      <dgm:spPr/>
      <dgm:t>
        <a:bodyPr/>
        <a:lstStyle/>
        <a:p>
          <a:endParaRPr lang="es-ES"/>
        </a:p>
      </dgm:t>
    </dgm:pt>
    <dgm:pt modelId="{7E07E58A-F6C8-4A2D-93CA-34A858BEFE0D}" type="pres">
      <dgm:prSet presAssocID="{E67A5284-B21E-418F-BAA3-CA80BE554E0F}" presName="compositeSpace" presStyleCnt="0"/>
      <dgm:spPr/>
    </dgm:pt>
    <dgm:pt modelId="{EB17D2D9-11AE-4ED6-AE55-8CD3910DE6C4}" type="pres">
      <dgm:prSet presAssocID="{89435E06-113A-4304-9518-25B75D8F31D7}" presName="composite" presStyleCnt="0"/>
      <dgm:spPr/>
    </dgm:pt>
    <dgm:pt modelId="{68937A55-EA9B-4B07-849F-B81ABE2AF207}" type="pres">
      <dgm:prSet presAssocID="{89435E06-113A-4304-9518-25B75D8F31D7}" presName="bgChev" presStyleLbl="node1" presStyleIdx="2" presStyleCnt="3"/>
      <dgm:spPr/>
    </dgm:pt>
    <dgm:pt modelId="{5072EB01-2105-4ABB-90B4-4266BFB57597}" type="pres">
      <dgm:prSet presAssocID="{89435E06-113A-4304-9518-25B75D8F31D7}" presName="txNode" presStyleLbl="fgAcc1" presStyleIdx="2" presStyleCnt="3">
        <dgm:presLayoutVars>
          <dgm:bulletEnabled val="1"/>
        </dgm:presLayoutVars>
      </dgm:prSet>
      <dgm:spPr/>
      <dgm:t>
        <a:bodyPr/>
        <a:lstStyle/>
        <a:p>
          <a:endParaRPr lang="es-ES"/>
        </a:p>
      </dgm:t>
    </dgm:pt>
  </dgm:ptLst>
  <dgm:cxnLst>
    <dgm:cxn modelId="{029B5CB6-80F7-4BB0-BA09-439DD7138F35}" type="presOf" srcId="{2790A77F-68E3-4D26-848C-91181A8491F8}" destId="{6BC375B3-5F1D-477C-887C-A3265D7C4FFD}" srcOrd="0" destOrd="0" presId="urn:microsoft.com/office/officeart/2005/8/layout/chevronAccent+Icon"/>
    <dgm:cxn modelId="{D7E7A864-3A0D-4C89-B094-A2812B55223D}" srcId="{2741C42B-83DD-4CF8-8BBC-11BD08F7CE99}" destId="{3DD7C5E1-4A7A-4654-90AE-A511B156E1BC}" srcOrd="1" destOrd="0" parTransId="{991C34F8-1702-4F31-9E66-2BAA92776CE1}" sibTransId="{E67A5284-B21E-418F-BAA3-CA80BE554E0F}"/>
    <dgm:cxn modelId="{69A2EE9D-E6CF-42E7-B4BD-2581BD3F5EA5}" type="presOf" srcId="{2741C42B-83DD-4CF8-8BBC-11BD08F7CE99}" destId="{F6C2748F-591E-4CD7-9997-B2794CB687BA}" srcOrd="0" destOrd="0" presId="urn:microsoft.com/office/officeart/2005/8/layout/chevronAccent+Icon"/>
    <dgm:cxn modelId="{F5F2DBEA-1711-4E69-9F3E-D51199FCB7A9}" srcId="{2741C42B-83DD-4CF8-8BBC-11BD08F7CE99}" destId="{89435E06-113A-4304-9518-25B75D8F31D7}" srcOrd="2" destOrd="0" parTransId="{B2654C12-C2E1-4073-9C21-ADB0C85410F7}" sibTransId="{93FF6DAC-4B3D-45D1-A4CF-6C9305F73856}"/>
    <dgm:cxn modelId="{D87868C0-3D7F-485E-8F67-E168A52ECC23}" type="presOf" srcId="{3DD7C5E1-4A7A-4654-90AE-A511B156E1BC}" destId="{5AF21E7B-3919-4205-B62D-6820971DAF31}" srcOrd="0" destOrd="0" presId="urn:microsoft.com/office/officeart/2005/8/layout/chevronAccent+Icon"/>
    <dgm:cxn modelId="{AFDE80EE-1CBC-4624-B98A-6D51A89390DF}" srcId="{2741C42B-83DD-4CF8-8BBC-11BD08F7CE99}" destId="{2790A77F-68E3-4D26-848C-91181A8491F8}" srcOrd="0" destOrd="0" parTransId="{184E5876-67AA-45DE-A8F4-B36FBB74E9BD}" sibTransId="{B5795D87-FF1D-4B35-8EAF-0B4BD0DFCF2B}"/>
    <dgm:cxn modelId="{E85A6BC6-1EA0-4ABB-8A79-E557F9AA8B12}" type="presOf" srcId="{89435E06-113A-4304-9518-25B75D8F31D7}" destId="{5072EB01-2105-4ABB-90B4-4266BFB57597}" srcOrd="0" destOrd="0" presId="urn:microsoft.com/office/officeart/2005/8/layout/chevronAccent+Icon"/>
    <dgm:cxn modelId="{7E31BBEA-F1E2-400D-AEF6-84A693F24E49}" type="presParOf" srcId="{F6C2748F-591E-4CD7-9997-B2794CB687BA}" destId="{D97AB7B2-517A-4BF6-BA72-F8F63F2B97EB}" srcOrd="0" destOrd="0" presId="urn:microsoft.com/office/officeart/2005/8/layout/chevronAccent+Icon"/>
    <dgm:cxn modelId="{0D70F6BF-D541-45FB-92BA-42F3F6912F4B}" type="presParOf" srcId="{D97AB7B2-517A-4BF6-BA72-F8F63F2B97EB}" destId="{0AC6697A-0668-4EFC-A636-70412BC9DAB2}" srcOrd="0" destOrd="0" presId="urn:microsoft.com/office/officeart/2005/8/layout/chevronAccent+Icon"/>
    <dgm:cxn modelId="{B33360D6-C267-4D07-A17F-89225F187325}" type="presParOf" srcId="{D97AB7B2-517A-4BF6-BA72-F8F63F2B97EB}" destId="{6BC375B3-5F1D-477C-887C-A3265D7C4FFD}" srcOrd="1" destOrd="0" presId="urn:microsoft.com/office/officeart/2005/8/layout/chevronAccent+Icon"/>
    <dgm:cxn modelId="{E57A56F8-1BF3-48D2-AD3B-BC13FFBF80C5}" type="presParOf" srcId="{F6C2748F-591E-4CD7-9997-B2794CB687BA}" destId="{E945F60A-B20F-49D2-832D-1BC9C944F742}" srcOrd="1" destOrd="0" presId="urn:microsoft.com/office/officeart/2005/8/layout/chevronAccent+Icon"/>
    <dgm:cxn modelId="{FD467510-AD76-4FF8-B3B7-69DBF96CE918}" type="presParOf" srcId="{F6C2748F-591E-4CD7-9997-B2794CB687BA}" destId="{96A67816-7B40-42FD-9F09-EA979ACA0B64}" srcOrd="2" destOrd="0" presId="urn:microsoft.com/office/officeart/2005/8/layout/chevronAccent+Icon"/>
    <dgm:cxn modelId="{B5AF4B3B-4E24-4B74-BEDE-D1952F6BAF04}" type="presParOf" srcId="{96A67816-7B40-42FD-9F09-EA979ACA0B64}" destId="{8C134B12-F8FC-4A22-A63E-ADD7B554E79A}" srcOrd="0" destOrd="0" presId="urn:microsoft.com/office/officeart/2005/8/layout/chevronAccent+Icon"/>
    <dgm:cxn modelId="{934DB1AA-36C2-4E3B-B92F-19BCA976FA2A}" type="presParOf" srcId="{96A67816-7B40-42FD-9F09-EA979ACA0B64}" destId="{5AF21E7B-3919-4205-B62D-6820971DAF31}" srcOrd="1" destOrd="0" presId="urn:microsoft.com/office/officeart/2005/8/layout/chevronAccent+Icon"/>
    <dgm:cxn modelId="{F59758C0-607F-47FD-A40E-A60A136B5C10}" type="presParOf" srcId="{F6C2748F-591E-4CD7-9997-B2794CB687BA}" destId="{7E07E58A-F6C8-4A2D-93CA-34A858BEFE0D}" srcOrd="3" destOrd="0" presId="urn:microsoft.com/office/officeart/2005/8/layout/chevronAccent+Icon"/>
    <dgm:cxn modelId="{5FE223E0-622A-4D0D-BD02-20E63BA1C7C9}" type="presParOf" srcId="{F6C2748F-591E-4CD7-9997-B2794CB687BA}" destId="{EB17D2D9-11AE-4ED6-AE55-8CD3910DE6C4}" srcOrd="4" destOrd="0" presId="urn:microsoft.com/office/officeart/2005/8/layout/chevronAccent+Icon"/>
    <dgm:cxn modelId="{55E7CF35-DB19-443D-A854-3A5CDB4D6465}" type="presParOf" srcId="{EB17D2D9-11AE-4ED6-AE55-8CD3910DE6C4}" destId="{68937A55-EA9B-4B07-849F-B81ABE2AF207}" srcOrd="0" destOrd="0" presId="urn:microsoft.com/office/officeart/2005/8/layout/chevronAccent+Icon"/>
    <dgm:cxn modelId="{1966D95F-06F7-4C81-8521-31D517D4C7C8}" type="presParOf" srcId="{EB17D2D9-11AE-4ED6-AE55-8CD3910DE6C4}" destId="{5072EB01-2105-4ABB-90B4-4266BFB57597}"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1A7CF7-B114-44CB-A2CE-6AAEA7904260}" type="doc">
      <dgm:prSet loTypeId="urn:microsoft.com/office/officeart/2008/layout/PictureAccentList" loCatId="list" qsTypeId="urn:microsoft.com/office/officeart/2005/8/quickstyle/simple2" qsCatId="simple" csTypeId="urn:microsoft.com/office/officeart/2005/8/colors/accent1_1" csCatId="accent1" phldr="1"/>
      <dgm:spPr/>
      <dgm:t>
        <a:bodyPr/>
        <a:lstStyle/>
        <a:p>
          <a:endParaRPr lang="es-ES"/>
        </a:p>
      </dgm:t>
    </dgm:pt>
    <dgm:pt modelId="{A0519091-A6E6-4F0D-8D31-E6F07483B6C7}">
      <dgm:prSet phldrT="[Texto]" custT="1"/>
      <dgm:spPr/>
      <dgm:t>
        <a:bodyPr/>
        <a:lstStyle/>
        <a:p>
          <a:r>
            <a:rPr lang="es-ES" sz="2000" dirty="0" smtClean="0"/>
            <a:t>Presta atención a lo que hace mientras está conectado</a:t>
          </a:r>
          <a:endParaRPr lang="es-ES" sz="2000" dirty="0"/>
        </a:p>
      </dgm:t>
    </dgm:pt>
    <dgm:pt modelId="{63A05A63-EAC4-4FC4-A98D-7E09D56C78A4}" type="parTrans" cxnId="{0A9B2526-460E-4A67-9A80-2A744CAE2EA4}">
      <dgm:prSet/>
      <dgm:spPr/>
      <dgm:t>
        <a:bodyPr/>
        <a:lstStyle/>
        <a:p>
          <a:endParaRPr lang="es-ES" sz="2000"/>
        </a:p>
      </dgm:t>
    </dgm:pt>
    <dgm:pt modelId="{F1168B34-96DD-40E7-874F-6885F2164DBB}" type="sibTrans" cxnId="{0A9B2526-460E-4A67-9A80-2A744CAE2EA4}">
      <dgm:prSet/>
      <dgm:spPr/>
      <dgm:t>
        <a:bodyPr/>
        <a:lstStyle/>
        <a:p>
          <a:endParaRPr lang="es-ES" sz="2000"/>
        </a:p>
      </dgm:t>
    </dgm:pt>
    <dgm:pt modelId="{F1FA52FD-93E3-4E1F-9B84-1C35E16E197B}">
      <dgm:prSet phldrT="[Texto]" custT="1"/>
      <dgm:spPr/>
      <dgm:t>
        <a:bodyPr/>
        <a:lstStyle/>
        <a:p>
          <a:r>
            <a:rPr lang="es-ES" sz="2000" smtClean="0"/>
            <a:t>Supervisa, acompáñale durante la búsqueda y su aprendizaje</a:t>
          </a:r>
          <a:endParaRPr lang="es-ES" sz="2000" dirty="0"/>
        </a:p>
      </dgm:t>
    </dgm:pt>
    <dgm:pt modelId="{C857DB26-3103-48DC-98B0-B86D86ED207D}" type="parTrans" cxnId="{D61AC5EB-3D15-4B32-9170-44FF58B9BD4B}">
      <dgm:prSet/>
      <dgm:spPr/>
      <dgm:t>
        <a:bodyPr/>
        <a:lstStyle/>
        <a:p>
          <a:endParaRPr lang="es-ES" sz="2000"/>
        </a:p>
      </dgm:t>
    </dgm:pt>
    <dgm:pt modelId="{29406404-F40A-4646-A65C-16396B651284}" type="sibTrans" cxnId="{D61AC5EB-3D15-4B32-9170-44FF58B9BD4B}">
      <dgm:prSet/>
      <dgm:spPr/>
      <dgm:t>
        <a:bodyPr/>
        <a:lstStyle/>
        <a:p>
          <a:endParaRPr lang="es-ES" sz="2000"/>
        </a:p>
      </dgm:t>
    </dgm:pt>
    <dgm:pt modelId="{A437FAEE-00EC-44D0-8B63-CCC192C0D7E2}">
      <dgm:prSet phldrT="[Texto]" custT="1"/>
      <dgm:spPr/>
      <dgm:t>
        <a:bodyPr/>
        <a:lstStyle/>
        <a:p>
          <a:r>
            <a:rPr lang="es-ES" sz="2000" dirty="0" smtClean="0"/>
            <a:t>Dialoga sobre el uso de Internet y el comportamiento seguro y responsable</a:t>
          </a:r>
          <a:endParaRPr lang="es-ES" sz="2000" dirty="0"/>
        </a:p>
      </dgm:t>
    </dgm:pt>
    <dgm:pt modelId="{10AAAD81-A5FB-4297-9E8F-E43D6D7A88EC}" type="parTrans" cxnId="{91063ADE-D753-4E99-B22C-F499371C55E7}">
      <dgm:prSet/>
      <dgm:spPr/>
      <dgm:t>
        <a:bodyPr/>
        <a:lstStyle/>
        <a:p>
          <a:endParaRPr lang="es-ES" sz="2000"/>
        </a:p>
      </dgm:t>
    </dgm:pt>
    <dgm:pt modelId="{CF05C648-5367-4D8D-B714-8A5EDBD4BDA0}" type="sibTrans" cxnId="{91063ADE-D753-4E99-B22C-F499371C55E7}">
      <dgm:prSet/>
      <dgm:spPr/>
      <dgm:t>
        <a:bodyPr/>
        <a:lstStyle/>
        <a:p>
          <a:endParaRPr lang="es-ES" sz="2000"/>
        </a:p>
      </dgm:t>
    </dgm:pt>
    <dgm:pt modelId="{68256FB5-5EFD-4E48-9706-B2A0CCA0EF75}">
      <dgm:prSet custT="1"/>
      <dgm:spPr/>
      <dgm:t>
        <a:bodyPr/>
        <a:lstStyle/>
        <a:p>
          <a:r>
            <a:rPr lang="es-ES" sz="2000" dirty="0" smtClean="0"/>
            <a:t>Crea un clima de confianza y respeto mutuo</a:t>
          </a:r>
          <a:endParaRPr lang="es-ES" sz="2000" dirty="0"/>
        </a:p>
      </dgm:t>
    </dgm:pt>
    <dgm:pt modelId="{16D7FD46-1D5C-4D30-826F-351711CF2DEA}" type="parTrans" cxnId="{9A2F3098-88F6-459B-9032-FBB59A8DD0D9}">
      <dgm:prSet/>
      <dgm:spPr/>
      <dgm:t>
        <a:bodyPr/>
        <a:lstStyle/>
        <a:p>
          <a:endParaRPr lang="es-ES" sz="2000"/>
        </a:p>
      </dgm:t>
    </dgm:pt>
    <dgm:pt modelId="{D1B48300-D6F2-4679-8DD8-F64EE7FF3628}" type="sibTrans" cxnId="{9A2F3098-88F6-459B-9032-FBB59A8DD0D9}">
      <dgm:prSet/>
      <dgm:spPr/>
      <dgm:t>
        <a:bodyPr/>
        <a:lstStyle/>
        <a:p>
          <a:endParaRPr lang="es-ES" sz="2000"/>
        </a:p>
      </dgm:t>
    </dgm:pt>
    <dgm:pt modelId="{66CC2D4A-3538-4BA5-BD8E-7D3D38144E57}" type="pres">
      <dgm:prSet presAssocID="{721A7CF7-B114-44CB-A2CE-6AAEA7904260}" presName="layout" presStyleCnt="0">
        <dgm:presLayoutVars>
          <dgm:chMax/>
          <dgm:chPref/>
          <dgm:dir/>
          <dgm:animOne val="branch"/>
          <dgm:animLvl val="lvl"/>
          <dgm:resizeHandles/>
        </dgm:presLayoutVars>
      </dgm:prSet>
      <dgm:spPr/>
      <dgm:t>
        <a:bodyPr/>
        <a:lstStyle/>
        <a:p>
          <a:endParaRPr lang="es-ES"/>
        </a:p>
      </dgm:t>
    </dgm:pt>
    <dgm:pt modelId="{32DBFACA-C4A2-46D9-97C2-95EF3CDE34F9}" type="pres">
      <dgm:prSet presAssocID="{A0519091-A6E6-4F0D-8D31-E6F07483B6C7}" presName="root" presStyleCnt="0">
        <dgm:presLayoutVars>
          <dgm:chMax/>
          <dgm:chPref val="4"/>
        </dgm:presLayoutVars>
      </dgm:prSet>
      <dgm:spPr/>
      <dgm:t>
        <a:bodyPr/>
        <a:lstStyle/>
        <a:p>
          <a:endParaRPr lang="es-ES"/>
        </a:p>
      </dgm:t>
    </dgm:pt>
    <dgm:pt modelId="{F790C153-F079-44B7-B91B-6EB88107C97D}" type="pres">
      <dgm:prSet presAssocID="{A0519091-A6E6-4F0D-8D31-E6F07483B6C7}" presName="rootComposite" presStyleCnt="0">
        <dgm:presLayoutVars/>
      </dgm:prSet>
      <dgm:spPr/>
      <dgm:t>
        <a:bodyPr/>
        <a:lstStyle/>
        <a:p>
          <a:endParaRPr lang="es-ES"/>
        </a:p>
      </dgm:t>
    </dgm:pt>
    <dgm:pt modelId="{52C13DA6-F34E-4D6A-9D99-39A406F8D5BE}" type="pres">
      <dgm:prSet presAssocID="{A0519091-A6E6-4F0D-8D31-E6F07483B6C7}" presName="rootText" presStyleLbl="node0" presStyleIdx="0" presStyleCnt="4" custScaleY="1079173">
        <dgm:presLayoutVars>
          <dgm:chMax/>
          <dgm:chPref val="4"/>
        </dgm:presLayoutVars>
      </dgm:prSet>
      <dgm:spPr/>
      <dgm:t>
        <a:bodyPr/>
        <a:lstStyle/>
        <a:p>
          <a:endParaRPr lang="es-ES"/>
        </a:p>
      </dgm:t>
    </dgm:pt>
    <dgm:pt modelId="{B1B94B63-DCD8-42C6-A028-558E8F9B70DA}" type="pres">
      <dgm:prSet presAssocID="{A0519091-A6E6-4F0D-8D31-E6F07483B6C7}" presName="childShape" presStyleCnt="0">
        <dgm:presLayoutVars>
          <dgm:chMax val="0"/>
          <dgm:chPref val="0"/>
        </dgm:presLayoutVars>
      </dgm:prSet>
      <dgm:spPr/>
      <dgm:t>
        <a:bodyPr/>
        <a:lstStyle/>
        <a:p>
          <a:endParaRPr lang="es-ES"/>
        </a:p>
      </dgm:t>
    </dgm:pt>
    <dgm:pt modelId="{013353BA-9799-4C0F-8620-B0B5A8E74E98}" type="pres">
      <dgm:prSet presAssocID="{F1FA52FD-93E3-4E1F-9B84-1C35E16E197B}" presName="root" presStyleCnt="0">
        <dgm:presLayoutVars>
          <dgm:chMax/>
          <dgm:chPref val="4"/>
        </dgm:presLayoutVars>
      </dgm:prSet>
      <dgm:spPr/>
      <dgm:t>
        <a:bodyPr/>
        <a:lstStyle/>
        <a:p>
          <a:endParaRPr lang="es-ES"/>
        </a:p>
      </dgm:t>
    </dgm:pt>
    <dgm:pt modelId="{36B611B6-08DD-4D98-8BEA-2B178B7E0357}" type="pres">
      <dgm:prSet presAssocID="{F1FA52FD-93E3-4E1F-9B84-1C35E16E197B}" presName="rootComposite" presStyleCnt="0">
        <dgm:presLayoutVars/>
      </dgm:prSet>
      <dgm:spPr/>
      <dgm:t>
        <a:bodyPr/>
        <a:lstStyle/>
        <a:p>
          <a:endParaRPr lang="es-ES"/>
        </a:p>
      </dgm:t>
    </dgm:pt>
    <dgm:pt modelId="{5545E0CC-7E3E-4709-BA07-656E562CD415}" type="pres">
      <dgm:prSet presAssocID="{F1FA52FD-93E3-4E1F-9B84-1C35E16E197B}" presName="rootText" presStyleLbl="node0" presStyleIdx="1" presStyleCnt="4" custScaleY="1013813">
        <dgm:presLayoutVars>
          <dgm:chMax/>
          <dgm:chPref val="4"/>
        </dgm:presLayoutVars>
      </dgm:prSet>
      <dgm:spPr/>
      <dgm:t>
        <a:bodyPr/>
        <a:lstStyle/>
        <a:p>
          <a:endParaRPr lang="es-ES"/>
        </a:p>
      </dgm:t>
    </dgm:pt>
    <dgm:pt modelId="{A95D73D6-77DA-4A7C-BAA6-F4C405F02707}" type="pres">
      <dgm:prSet presAssocID="{F1FA52FD-93E3-4E1F-9B84-1C35E16E197B}" presName="childShape" presStyleCnt="0">
        <dgm:presLayoutVars>
          <dgm:chMax val="0"/>
          <dgm:chPref val="0"/>
        </dgm:presLayoutVars>
      </dgm:prSet>
      <dgm:spPr/>
      <dgm:t>
        <a:bodyPr/>
        <a:lstStyle/>
        <a:p>
          <a:endParaRPr lang="es-ES"/>
        </a:p>
      </dgm:t>
    </dgm:pt>
    <dgm:pt modelId="{808C3CFB-68AC-473F-ADB1-3CFD0F31C870}" type="pres">
      <dgm:prSet presAssocID="{A437FAEE-00EC-44D0-8B63-CCC192C0D7E2}" presName="root" presStyleCnt="0">
        <dgm:presLayoutVars>
          <dgm:chMax/>
          <dgm:chPref val="4"/>
        </dgm:presLayoutVars>
      </dgm:prSet>
      <dgm:spPr/>
      <dgm:t>
        <a:bodyPr/>
        <a:lstStyle/>
        <a:p>
          <a:endParaRPr lang="es-ES"/>
        </a:p>
      </dgm:t>
    </dgm:pt>
    <dgm:pt modelId="{93ADF93D-BCDB-4402-ACC3-FF388CF29D90}" type="pres">
      <dgm:prSet presAssocID="{A437FAEE-00EC-44D0-8B63-CCC192C0D7E2}" presName="rootComposite" presStyleCnt="0">
        <dgm:presLayoutVars/>
      </dgm:prSet>
      <dgm:spPr/>
      <dgm:t>
        <a:bodyPr/>
        <a:lstStyle/>
        <a:p>
          <a:endParaRPr lang="es-ES"/>
        </a:p>
      </dgm:t>
    </dgm:pt>
    <dgm:pt modelId="{E61F1F12-8614-4F5F-9159-47D70370D400}" type="pres">
      <dgm:prSet presAssocID="{A437FAEE-00EC-44D0-8B63-CCC192C0D7E2}" presName="rootText" presStyleLbl="node0" presStyleIdx="2" presStyleCnt="4" custScaleX="117445" custScaleY="1660052">
        <dgm:presLayoutVars>
          <dgm:chMax/>
          <dgm:chPref val="4"/>
        </dgm:presLayoutVars>
      </dgm:prSet>
      <dgm:spPr/>
      <dgm:t>
        <a:bodyPr/>
        <a:lstStyle/>
        <a:p>
          <a:endParaRPr lang="es-ES"/>
        </a:p>
      </dgm:t>
    </dgm:pt>
    <dgm:pt modelId="{04D1AA8B-D081-4F95-B7F5-EB4DD6F102F6}" type="pres">
      <dgm:prSet presAssocID="{A437FAEE-00EC-44D0-8B63-CCC192C0D7E2}" presName="childShape" presStyleCnt="0">
        <dgm:presLayoutVars>
          <dgm:chMax val="0"/>
          <dgm:chPref val="0"/>
        </dgm:presLayoutVars>
      </dgm:prSet>
      <dgm:spPr/>
      <dgm:t>
        <a:bodyPr/>
        <a:lstStyle/>
        <a:p>
          <a:endParaRPr lang="es-ES"/>
        </a:p>
      </dgm:t>
    </dgm:pt>
    <dgm:pt modelId="{78B8F76D-AC3E-461C-BEB4-06CBBA916F9C}" type="pres">
      <dgm:prSet presAssocID="{68256FB5-5EFD-4E48-9706-B2A0CCA0EF75}" presName="root" presStyleCnt="0">
        <dgm:presLayoutVars>
          <dgm:chMax/>
          <dgm:chPref val="4"/>
        </dgm:presLayoutVars>
      </dgm:prSet>
      <dgm:spPr/>
      <dgm:t>
        <a:bodyPr/>
        <a:lstStyle/>
        <a:p>
          <a:endParaRPr lang="es-ES"/>
        </a:p>
      </dgm:t>
    </dgm:pt>
    <dgm:pt modelId="{C34BA500-0495-41D7-8547-F235C55438E0}" type="pres">
      <dgm:prSet presAssocID="{68256FB5-5EFD-4E48-9706-B2A0CCA0EF75}" presName="rootComposite" presStyleCnt="0">
        <dgm:presLayoutVars/>
      </dgm:prSet>
      <dgm:spPr/>
      <dgm:t>
        <a:bodyPr/>
        <a:lstStyle/>
        <a:p>
          <a:endParaRPr lang="es-ES"/>
        </a:p>
      </dgm:t>
    </dgm:pt>
    <dgm:pt modelId="{C1F067E8-DF96-4DC8-9A47-32FD16DEFC52}" type="pres">
      <dgm:prSet presAssocID="{68256FB5-5EFD-4E48-9706-B2A0CCA0EF75}" presName="rootText" presStyleLbl="node0" presStyleIdx="3" presStyleCnt="4" custScaleY="645861">
        <dgm:presLayoutVars>
          <dgm:chMax/>
          <dgm:chPref val="4"/>
        </dgm:presLayoutVars>
      </dgm:prSet>
      <dgm:spPr/>
      <dgm:t>
        <a:bodyPr/>
        <a:lstStyle/>
        <a:p>
          <a:endParaRPr lang="es-ES"/>
        </a:p>
      </dgm:t>
    </dgm:pt>
    <dgm:pt modelId="{CADAD4E4-6802-4C04-BFF9-F4B3FBDEEE1D}" type="pres">
      <dgm:prSet presAssocID="{68256FB5-5EFD-4E48-9706-B2A0CCA0EF75}" presName="childShape" presStyleCnt="0">
        <dgm:presLayoutVars>
          <dgm:chMax val="0"/>
          <dgm:chPref val="0"/>
        </dgm:presLayoutVars>
      </dgm:prSet>
      <dgm:spPr/>
      <dgm:t>
        <a:bodyPr/>
        <a:lstStyle/>
        <a:p>
          <a:endParaRPr lang="es-ES"/>
        </a:p>
      </dgm:t>
    </dgm:pt>
  </dgm:ptLst>
  <dgm:cxnLst>
    <dgm:cxn modelId="{9A2F3098-88F6-459B-9032-FBB59A8DD0D9}" srcId="{721A7CF7-B114-44CB-A2CE-6AAEA7904260}" destId="{68256FB5-5EFD-4E48-9706-B2A0CCA0EF75}" srcOrd="3" destOrd="0" parTransId="{16D7FD46-1D5C-4D30-826F-351711CF2DEA}" sibTransId="{D1B48300-D6F2-4679-8DD8-F64EE7FF3628}"/>
    <dgm:cxn modelId="{91063ADE-D753-4E99-B22C-F499371C55E7}" srcId="{721A7CF7-B114-44CB-A2CE-6AAEA7904260}" destId="{A437FAEE-00EC-44D0-8B63-CCC192C0D7E2}" srcOrd="2" destOrd="0" parTransId="{10AAAD81-A5FB-4297-9E8F-E43D6D7A88EC}" sibTransId="{CF05C648-5367-4D8D-B714-8A5EDBD4BDA0}"/>
    <dgm:cxn modelId="{5D435D9F-7875-47B2-BF3E-37C66A9B6CFD}" type="presOf" srcId="{A437FAEE-00EC-44D0-8B63-CCC192C0D7E2}" destId="{E61F1F12-8614-4F5F-9159-47D70370D400}" srcOrd="0" destOrd="0" presId="urn:microsoft.com/office/officeart/2008/layout/PictureAccentList"/>
    <dgm:cxn modelId="{2AFAD146-3771-408B-9D9D-9DB594CFBB2F}" type="presOf" srcId="{A0519091-A6E6-4F0D-8D31-E6F07483B6C7}" destId="{52C13DA6-F34E-4D6A-9D99-39A406F8D5BE}" srcOrd="0" destOrd="0" presId="urn:microsoft.com/office/officeart/2008/layout/PictureAccentList"/>
    <dgm:cxn modelId="{4F8891BC-D37E-4853-A196-95688FFC82FA}" type="presOf" srcId="{68256FB5-5EFD-4E48-9706-B2A0CCA0EF75}" destId="{C1F067E8-DF96-4DC8-9A47-32FD16DEFC52}" srcOrd="0" destOrd="0" presId="urn:microsoft.com/office/officeart/2008/layout/PictureAccentList"/>
    <dgm:cxn modelId="{0A9B2526-460E-4A67-9A80-2A744CAE2EA4}" srcId="{721A7CF7-B114-44CB-A2CE-6AAEA7904260}" destId="{A0519091-A6E6-4F0D-8D31-E6F07483B6C7}" srcOrd="0" destOrd="0" parTransId="{63A05A63-EAC4-4FC4-A98D-7E09D56C78A4}" sibTransId="{F1168B34-96DD-40E7-874F-6885F2164DBB}"/>
    <dgm:cxn modelId="{1DCB71C3-8F80-474C-9121-40B9C5F072D5}" type="presOf" srcId="{721A7CF7-B114-44CB-A2CE-6AAEA7904260}" destId="{66CC2D4A-3538-4BA5-BD8E-7D3D38144E57}" srcOrd="0" destOrd="0" presId="urn:microsoft.com/office/officeart/2008/layout/PictureAccentList"/>
    <dgm:cxn modelId="{D61AC5EB-3D15-4B32-9170-44FF58B9BD4B}" srcId="{721A7CF7-B114-44CB-A2CE-6AAEA7904260}" destId="{F1FA52FD-93E3-4E1F-9B84-1C35E16E197B}" srcOrd="1" destOrd="0" parTransId="{C857DB26-3103-48DC-98B0-B86D86ED207D}" sibTransId="{29406404-F40A-4646-A65C-16396B651284}"/>
    <dgm:cxn modelId="{2BDABB11-D876-48AB-A76B-C9AB420C262B}" type="presOf" srcId="{F1FA52FD-93E3-4E1F-9B84-1C35E16E197B}" destId="{5545E0CC-7E3E-4709-BA07-656E562CD415}" srcOrd="0" destOrd="0" presId="urn:microsoft.com/office/officeart/2008/layout/PictureAccentList"/>
    <dgm:cxn modelId="{1B52218B-C22C-4380-8373-ADFBA48E1CA1}" type="presParOf" srcId="{66CC2D4A-3538-4BA5-BD8E-7D3D38144E57}" destId="{32DBFACA-C4A2-46D9-97C2-95EF3CDE34F9}" srcOrd="0" destOrd="0" presId="urn:microsoft.com/office/officeart/2008/layout/PictureAccentList"/>
    <dgm:cxn modelId="{6D254583-0C87-4E0E-A864-B7891CDA81A1}" type="presParOf" srcId="{32DBFACA-C4A2-46D9-97C2-95EF3CDE34F9}" destId="{F790C153-F079-44B7-B91B-6EB88107C97D}" srcOrd="0" destOrd="0" presId="urn:microsoft.com/office/officeart/2008/layout/PictureAccentList"/>
    <dgm:cxn modelId="{87E67941-75C8-4E9B-924A-7FCCDF60CE09}" type="presParOf" srcId="{F790C153-F079-44B7-B91B-6EB88107C97D}" destId="{52C13DA6-F34E-4D6A-9D99-39A406F8D5BE}" srcOrd="0" destOrd="0" presId="urn:microsoft.com/office/officeart/2008/layout/PictureAccentList"/>
    <dgm:cxn modelId="{6B45F2A9-E5AF-40C1-95FE-3290E62655E8}" type="presParOf" srcId="{32DBFACA-C4A2-46D9-97C2-95EF3CDE34F9}" destId="{B1B94B63-DCD8-42C6-A028-558E8F9B70DA}" srcOrd="1" destOrd="0" presId="urn:microsoft.com/office/officeart/2008/layout/PictureAccentList"/>
    <dgm:cxn modelId="{AF555BA5-BE35-45BC-AAC4-A43A304308E4}" type="presParOf" srcId="{66CC2D4A-3538-4BA5-BD8E-7D3D38144E57}" destId="{013353BA-9799-4C0F-8620-B0B5A8E74E98}" srcOrd="1" destOrd="0" presId="urn:microsoft.com/office/officeart/2008/layout/PictureAccentList"/>
    <dgm:cxn modelId="{1CC888E5-998F-41C4-83D2-98960E85B133}" type="presParOf" srcId="{013353BA-9799-4C0F-8620-B0B5A8E74E98}" destId="{36B611B6-08DD-4D98-8BEA-2B178B7E0357}" srcOrd="0" destOrd="0" presId="urn:microsoft.com/office/officeart/2008/layout/PictureAccentList"/>
    <dgm:cxn modelId="{9E4A492C-73A2-459A-AB8C-95BB5CC20B0A}" type="presParOf" srcId="{36B611B6-08DD-4D98-8BEA-2B178B7E0357}" destId="{5545E0CC-7E3E-4709-BA07-656E562CD415}" srcOrd="0" destOrd="0" presId="urn:microsoft.com/office/officeart/2008/layout/PictureAccentList"/>
    <dgm:cxn modelId="{998EEA1B-4264-4F1C-A6F3-39E04B5D3B54}" type="presParOf" srcId="{013353BA-9799-4C0F-8620-B0B5A8E74E98}" destId="{A95D73D6-77DA-4A7C-BAA6-F4C405F02707}" srcOrd="1" destOrd="0" presId="urn:microsoft.com/office/officeart/2008/layout/PictureAccentList"/>
    <dgm:cxn modelId="{6337772A-4DC7-4B26-A478-64CE7C8ABC7E}" type="presParOf" srcId="{66CC2D4A-3538-4BA5-BD8E-7D3D38144E57}" destId="{808C3CFB-68AC-473F-ADB1-3CFD0F31C870}" srcOrd="2" destOrd="0" presId="urn:microsoft.com/office/officeart/2008/layout/PictureAccentList"/>
    <dgm:cxn modelId="{B1CC00C2-D27B-4C1F-B6EA-04C47EBE4145}" type="presParOf" srcId="{808C3CFB-68AC-473F-ADB1-3CFD0F31C870}" destId="{93ADF93D-BCDB-4402-ACC3-FF388CF29D90}" srcOrd="0" destOrd="0" presId="urn:microsoft.com/office/officeart/2008/layout/PictureAccentList"/>
    <dgm:cxn modelId="{009CA4DD-0285-478F-A171-D9C899CD40DF}" type="presParOf" srcId="{93ADF93D-BCDB-4402-ACC3-FF388CF29D90}" destId="{E61F1F12-8614-4F5F-9159-47D70370D400}" srcOrd="0" destOrd="0" presId="urn:microsoft.com/office/officeart/2008/layout/PictureAccentList"/>
    <dgm:cxn modelId="{67A5E3DD-454D-4E9E-B942-05CF47C37A8A}" type="presParOf" srcId="{808C3CFB-68AC-473F-ADB1-3CFD0F31C870}" destId="{04D1AA8B-D081-4F95-B7F5-EB4DD6F102F6}" srcOrd="1" destOrd="0" presId="urn:microsoft.com/office/officeart/2008/layout/PictureAccentList"/>
    <dgm:cxn modelId="{7A7A419D-4ECA-43D3-82BD-5FC95944E2D4}" type="presParOf" srcId="{66CC2D4A-3538-4BA5-BD8E-7D3D38144E57}" destId="{78B8F76D-AC3E-461C-BEB4-06CBBA916F9C}" srcOrd="3" destOrd="0" presId="urn:microsoft.com/office/officeart/2008/layout/PictureAccentList"/>
    <dgm:cxn modelId="{3F379734-E35A-436D-8FF8-D879D9427769}" type="presParOf" srcId="{78B8F76D-AC3E-461C-BEB4-06CBBA916F9C}" destId="{C34BA500-0495-41D7-8547-F235C55438E0}" srcOrd="0" destOrd="0" presId="urn:microsoft.com/office/officeart/2008/layout/PictureAccentList"/>
    <dgm:cxn modelId="{1A5C5073-C349-4486-8182-B1BF3AC27BF7}" type="presParOf" srcId="{C34BA500-0495-41D7-8547-F235C55438E0}" destId="{C1F067E8-DF96-4DC8-9A47-32FD16DEFC52}" srcOrd="0" destOrd="0" presId="urn:microsoft.com/office/officeart/2008/layout/PictureAccentList"/>
    <dgm:cxn modelId="{D31A398F-A2B0-41A1-B6E2-5B9A708A0840}" type="presParOf" srcId="{78B8F76D-AC3E-461C-BEB4-06CBBA916F9C}" destId="{CADAD4E4-6802-4C04-BFF9-F4B3FBDEEE1D}"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1821CA-022F-4FFD-AE1F-38DD98F79DA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2C9106F2-9EDE-45DF-8B35-C3113E26BF78}">
      <dgm:prSet phldrT="[Texto]"/>
      <dgm:spPr>
        <a:solidFill>
          <a:srgbClr val="002060"/>
        </a:solidFill>
      </dgm:spPr>
      <dgm:t>
        <a:bodyPr/>
        <a:lstStyle/>
        <a:p>
          <a:r>
            <a:rPr lang="es-ES" dirty="0" smtClean="0"/>
            <a:t>No demonices la tecnología</a:t>
          </a:r>
          <a:endParaRPr lang="es-ES" dirty="0"/>
        </a:p>
      </dgm:t>
    </dgm:pt>
    <dgm:pt modelId="{0DE98A54-4E08-4F64-804A-9265C9BD6960}" type="parTrans" cxnId="{1CB74A98-47AD-40CA-A6EC-9838312ABBCB}">
      <dgm:prSet/>
      <dgm:spPr/>
      <dgm:t>
        <a:bodyPr/>
        <a:lstStyle/>
        <a:p>
          <a:endParaRPr lang="es-ES"/>
        </a:p>
      </dgm:t>
    </dgm:pt>
    <dgm:pt modelId="{3DB63E84-DF4F-485D-B82C-432AA6FF1674}" type="sibTrans" cxnId="{1CB74A98-47AD-40CA-A6EC-9838312ABBCB}">
      <dgm:prSet/>
      <dgm:spPr/>
      <dgm:t>
        <a:bodyPr/>
        <a:lstStyle/>
        <a:p>
          <a:endParaRPr lang="es-ES"/>
        </a:p>
      </dgm:t>
    </dgm:pt>
    <dgm:pt modelId="{D01074ED-6FBF-45A3-BC58-5929B4DC2B36}">
      <dgm:prSet phldrT="[Texto]"/>
      <dgm:spPr/>
      <dgm:t>
        <a:bodyPr/>
        <a:lstStyle/>
        <a:p>
          <a:r>
            <a:rPr lang="es-ES" dirty="0" smtClean="0"/>
            <a:t>Elige contenidos apropiados a su edad</a:t>
          </a:r>
          <a:endParaRPr lang="es-ES" dirty="0"/>
        </a:p>
      </dgm:t>
    </dgm:pt>
    <dgm:pt modelId="{58223004-D171-437C-B36A-F170E293E1AA}" type="parTrans" cxnId="{0CAB7243-0D09-4FE2-9DB2-E777C385D708}">
      <dgm:prSet/>
      <dgm:spPr/>
      <dgm:t>
        <a:bodyPr/>
        <a:lstStyle/>
        <a:p>
          <a:endParaRPr lang="es-ES"/>
        </a:p>
      </dgm:t>
    </dgm:pt>
    <dgm:pt modelId="{33BCB5DC-E976-4547-A947-35BBEB61613A}" type="sibTrans" cxnId="{0CAB7243-0D09-4FE2-9DB2-E777C385D708}">
      <dgm:prSet/>
      <dgm:spPr/>
      <dgm:t>
        <a:bodyPr/>
        <a:lstStyle/>
        <a:p>
          <a:endParaRPr lang="es-ES"/>
        </a:p>
      </dgm:t>
    </dgm:pt>
    <dgm:pt modelId="{9A51CABC-94F5-45F2-8905-70EFA86DB24C}">
      <dgm:prSet phldrT="[Texto]"/>
      <dgm:spPr/>
      <dgm:t>
        <a:bodyPr/>
        <a:lstStyle/>
        <a:p>
          <a:r>
            <a:rPr lang="es-ES" dirty="0" smtClean="0"/>
            <a:t>Fórmate en aspectos básicos de Internet</a:t>
          </a:r>
          <a:endParaRPr lang="es-ES" dirty="0"/>
        </a:p>
      </dgm:t>
    </dgm:pt>
    <dgm:pt modelId="{F8B7EF65-55EB-4740-A943-A06C0246913A}" type="parTrans" cxnId="{338EB363-F066-43E3-9A63-3A88B6B7DCBA}">
      <dgm:prSet/>
      <dgm:spPr/>
      <dgm:t>
        <a:bodyPr/>
        <a:lstStyle/>
        <a:p>
          <a:endParaRPr lang="es-ES"/>
        </a:p>
      </dgm:t>
    </dgm:pt>
    <dgm:pt modelId="{A0034DF1-12CC-47FE-9CCC-1D79F261C5D7}" type="sibTrans" cxnId="{338EB363-F066-43E3-9A63-3A88B6B7DCBA}">
      <dgm:prSet/>
      <dgm:spPr/>
      <dgm:t>
        <a:bodyPr/>
        <a:lstStyle/>
        <a:p>
          <a:endParaRPr lang="es-ES"/>
        </a:p>
      </dgm:t>
    </dgm:pt>
    <dgm:pt modelId="{DDFEEC12-7349-440B-9523-D0CC0984F01C}">
      <dgm:prSet phldrT="[Texto]"/>
      <dgm:spPr/>
      <dgm:t>
        <a:bodyPr/>
        <a:lstStyle/>
        <a:p>
          <a:r>
            <a:rPr lang="es-ES" dirty="0" smtClean="0"/>
            <a:t>Dialoga. Interésate por lo que hace en línea</a:t>
          </a:r>
          <a:endParaRPr lang="es-ES" dirty="0"/>
        </a:p>
      </dgm:t>
    </dgm:pt>
    <dgm:pt modelId="{EC800BDF-442B-4DE5-BD50-04E6A336E746}" type="parTrans" cxnId="{A5F117AF-894C-4C8D-8930-67750A33E01D}">
      <dgm:prSet/>
      <dgm:spPr/>
      <dgm:t>
        <a:bodyPr/>
        <a:lstStyle/>
        <a:p>
          <a:endParaRPr lang="es-ES"/>
        </a:p>
      </dgm:t>
    </dgm:pt>
    <dgm:pt modelId="{93E24028-3089-4E9E-AC1E-D843E8BD2071}" type="sibTrans" cxnId="{A5F117AF-894C-4C8D-8930-67750A33E01D}">
      <dgm:prSet/>
      <dgm:spPr/>
      <dgm:t>
        <a:bodyPr/>
        <a:lstStyle/>
        <a:p>
          <a:endParaRPr lang="es-ES"/>
        </a:p>
      </dgm:t>
    </dgm:pt>
    <dgm:pt modelId="{9A466F6B-6A26-4D63-B55A-87A0C02ED97F}">
      <dgm:prSet phldrT="[Texto]"/>
      <dgm:spPr/>
      <dgm:t>
        <a:bodyPr/>
        <a:lstStyle/>
        <a:p>
          <a:r>
            <a:rPr lang="es-ES" dirty="0" smtClean="0"/>
            <a:t>Sé el mejor ejemplo</a:t>
          </a:r>
          <a:endParaRPr lang="es-ES" dirty="0"/>
        </a:p>
      </dgm:t>
    </dgm:pt>
    <dgm:pt modelId="{EB7AB5DC-71CF-4605-BA99-6693F440771F}" type="parTrans" cxnId="{A590EA4B-17FA-4872-92EF-683165CE1467}">
      <dgm:prSet/>
      <dgm:spPr/>
      <dgm:t>
        <a:bodyPr/>
        <a:lstStyle/>
        <a:p>
          <a:endParaRPr lang="es-ES"/>
        </a:p>
      </dgm:t>
    </dgm:pt>
    <dgm:pt modelId="{4288322E-A357-4528-92A8-3DCB821DA002}" type="sibTrans" cxnId="{A590EA4B-17FA-4872-92EF-683165CE1467}">
      <dgm:prSet/>
      <dgm:spPr/>
      <dgm:t>
        <a:bodyPr/>
        <a:lstStyle/>
        <a:p>
          <a:endParaRPr lang="es-ES"/>
        </a:p>
      </dgm:t>
    </dgm:pt>
    <dgm:pt modelId="{58E7D142-F315-4B9E-89BA-E61DDADFD48D}">
      <dgm:prSet/>
      <dgm:spPr/>
      <dgm:t>
        <a:bodyPr/>
        <a:lstStyle/>
        <a:p>
          <a:r>
            <a:rPr lang="es-ES" b="0" i="0" u="none" strike="noStrike" baseline="0" smtClean="0">
              <a:solidFill>
                <a:schemeClr val="bg1"/>
              </a:solidFill>
              <a:latin typeface="+mn-lt"/>
              <a:ea typeface="+mn-ea"/>
              <a:cs typeface="+mn-cs"/>
            </a:rPr>
            <a:t>Que se sienta cómodo solicitando tu ayuda</a:t>
          </a:r>
          <a:endParaRPr lang="es-ES" dirty="0"/>
        </a:p>
      </dgm:t>
    </dgm:pt>
    <dgm:pt modelId="{4F19A553-DF39-47A8-B05E-F0CDF3917290}" type="parTrans" cxnId="{6A14AFE4-6E83-4315-A164-3BD62D800168}">
      <dgm:prSet/>
      <dgm:spPr/>
      <dgm:t>
        <a:bodyPr/>
        <a:lstStyle/>
        <a:p>
          <a:endParaRPr lang="es-ES"/>
        </a:p>
      </dgm:t>
    </dgm:pt>
    <dgm:pt modelId="{A58FBA76-2E27-4783-8BA8-647D70D6E062}" type="sibTrans" cxnId="{6A14AFE4-6E83-4315-A164-3BD62D800168}">
      <dgm:prSet/>
      <dgm:spPr/>
      <dgm:t>
        <a:bodyPr/>
        <a:lstStyle/>
        <a:p>
          <a:endParaRPr lang="es-ES"/>
        </a:p>
      </dgm:t>
    </dgm:pt>
    <dgm:pt modelId="{9E799BE5-60BA-4DE3-BB91-2BDA633C3835}">
      <dgm:prSet/>
      <dgm:spPr>
        <a:solidFill>
          <a:srgbClr val="002060"/>
        </a:solidFill>
      </dgm:spPr>
      <dgm:t>
        <a:bodyPr/>
        <a:lstStyle/>
        <a:p>
          <a:r>
            <a:rPr lang="es-ES" smtClean="0"/>
            <a:t>Conoce su actividad en Redes sociales</a:t>
          </a:r>
          <a:endParaRPr lang="es-ES" dirty="0"/>
        </a:p>
      </dgm:t>
    </dgm:pt>
    <dgm:pt modelId="{AE5EF1EF-E786-4580-9854-21A2633C9F57}" type="parTrans" cxnId="{B33FF16E-3584-406F-8B40-2AEB02CD5084}">
      <dgm:prSet/>
      <dgm:spPr/>
      <dgm:t>
        <a:bodyPr/>
        <a:lstStyle/>
        <a:p>
          <a:endParaRPr lang="es-ES"/>
        </a:p>
      </dgm:t>
    </dgm:pt>
    <dgm:pt modelId="{01AB268D-711C-4661-921B-BA5CA9737272}" type="sibTrans" cxnId="{B33FF16E-3584-406F-8B40-2AEB02CD5084}">
      <dgm:prSet/>
      <dgm:spPr/>
      <dgm:t>
        <a:bodyPr/>
        <a:lstStyle/>
        <a:p>
          <a:endParaRPr lang="es-ES"/>
        </a:p>
      </dgm:t>
    </dgm:pt>
    <dgm:pt modelId="{33F6FD5C-FC92-493D-90D5-62872049CCB0}" type="pres">
      <dgm:prSet presAssocID="{181821CA-022F-4FFD-AE1F-38DD98F79DAD}" presName="diagram" presStyleCnt="0">
        <dgm:presLayoutVars>
          <dgm:dir/>
          <dgm:resizeHandles val="exact"/>
        </dgm:presLayoutVars>
      </dgm:prSet>
      <dgm:spPr/>
      <dgm:t>
        <a:bodyPr/>
        <a:lstStyle/>
        <a:p>
          <a:endParaRPr lang="es-ES"/>
        </a:p>
      </dgm:t>
    </dgm:pt>
    <dgm:pt modelId="{E33E5051-6494-41D5-A8F2-D139F420B404}" type="pres">
      <dgm:prSet presAssocID="{2C9106F2-9EDE-45DF-8B35-C3113E26BF78}" presName="node" presStyleLbl="node1" presStyleIdx="0" presStyleCnt="7">
        <dgm:presLayoutVars>
          <dgm:bulletEnabled val="1"/>
        </dgm:presLayoutVars>
      </dgm:prSet>
      <dgm:spPr/>
      <dgm:t>
        <a:bodyPr/>
        <a:lstStyle/>
        <a:p>
          <a:endParaRPr lang="es-ES"/>
        </a:p>
      </dgm:t>
    </dgm:pt>
    <dgm:pt modelId="{548320D0-7F06-4B3C-AE6D-10F0E0EB51B2}" type="pres">
      <dgm:prSet presAssocID="{3DB63E84-DF4F-485D-B82C-432AA6FF1674}" presName="sibTrans" presStyleCnt="0"/>
      <dgm:spPr/>
    </dgm:pt>
    <dgm:pt modelId="{83FE825A-5911-4CFA-A9CC-2CC2F919631B}" type="pres">
      <dgm:prSet presAssocID="{D01074ED-6FBF-45A3-BC58-5929B4DC2B36}" presName="node" presStyleLbl="node1" presStyleIdx="1" presStyleCnt="7">
        <dgm:presLayoutVars>
          <dgm:bulletEnabled val="1"/>
        </dgm:presLayoutVars>
      </dgm:prSet>
      <dgm:spPr/>
      <dgm:t>
        <a:bodyPr/>
        <a:lstStyle/>
        <a:p>
          <a:endParaRPr lang="es-ES"/>
        </a:p>
      </dgm:t>
    </dgm:pt>
    <dgm:pt modelId="{27F77B0E-CE87-4ED6-930A-D982FF9C5125}" type="pres">
      <dgm:prSet presAssocID="{33BCB5DC-E976-4547-A947-35BBEB61613A}" presName="sibTrans" presStyleCnt="0"/>
      <dgm:spPr/>
    </dgm:pt>
    <dgm:pt modelId="{E788AAEB-B731-4ABC-8F5F-542A4E232090}" type="pres">
      <dgm:prSet presAssocID="{9A51CABC-94F5-45F2-8905-70EFA86DB24C}" presName="node" presStyleLbl="node1" presStyleIdx="2" presStyleCnt="7">
        <dgm:presLayoutVars>
          <dgm:bulletEnabled val="1"/>
        </dgm:presLayoutVars>
      </dgm:prSet>
      <dgm:spPr/>
      <dgm:t>
        <a:bodyPr/>
        <a:lstStyle/>
        <a:p>
          <a:endParaRPr lang="es-ES"/>
        </a:p>
      </dgm:t>
    </dgm:pt>
    <dgm:pt modelId="{A90CA045-BF3B-480F-B088-DB3830B8B564}" type="pres">
      <dgm:prSet presAssocID="{A0034DF1-12CC-47FE-9CCC-1D79F261C5D7}" presName="sibTrans" presStyleCnt="0"/>
      <dgm:spPr/>
    </dgm:pt>
    <dgm:pt modelId="{5BC0B749-A549-43BE-9D20-D4F61BAF7CA2}" type="pres">
      <dgm:prSet presAssocID="{DDFEEC12-7349-440B-9523-D0CC0984F01C}" presName="node" presStyleLbl="node1" presStyleIdx="3" presStyleCnt="7">
        <dgm:presLayoutVars>
          <dgm:bulletEnabled val="1"/>
        </dgm:presLayoutVars>
      </dgm:prSet>
      <dgm:spPr/>
      <dgm:t>
        <a:bodyPr/>
        <a:lstStyle/>
        <a:p>
          <a:endParaRPr lang="es-ES"/>
        </a:p>
      </dgm:t>
    </dgm:pt>
    <dgm:pt modelId="{C709F505-D68C-4B51-A44E-0BDC654FC385}" type="pres">
      <dgm:prSet presAssocID="{93E24028-3089-4E9E-AC1E-D843E8BD2071}" presName="sibTrans" presStyleCnt="0"/>
      <dgm:spPr/>
    </dgm:pt>
    <dgm:pt modelId="{71A0FBBD-DD17-4BC7-AA93-13BAB3BBC387}" type="pres">
      <dgm:prSet presAssocID="{58E7D142-F315-4B9E-89BA-E61DDADFD48D}" presName="node" presStyleLbl="node1" presStyleIdx="4" presStyleCnt="7">
        <dgm:presLayoutVars>
          <dgm:bulletEnabled val="1"/>
        </dgm:presLayoutVars>
      </dgm:prSet>
      <dgm:spPr/>
      <dgm:t>
        <a:bodyPr/>
        <a:lstStyle/>
        <a:p>
          <a:endParaRPr lang="es-ES"/>
        </a:p>
      </dgm:t>
    </dgm:pt>
    <dgm:pt modelId="{7B6504A8-E559-45BE-9274-45957C5835B9}" type="pres">
      <dgm:prSet presAssocID="{A58FBA76-2E27-4783-8BA8-647D70D6E062}" presName="sibTrans" presStyleCnt="0"/>
      <dgm:spPr/>
    </dgm:pt>
    <dgm:pt modelId="{B716E927-63CF-40EB-B89A-ADC17F55F528}" type="pres">
      <dgm:prSet presAssocID="{9E799BE5-60BA-4DE3-BB91-2BDA633C3835}" presName="node" presStyleLbl="node1" presStyleIdx="5" presStyleCnt="7">
        <dgm:presLayoutVars>
          <dgm:bulletEnabled val="1"/>
        </dgm:presLayoutVars>
      </dgm:prSet>
      <dgm:spPr/>
      <dgm:t>
        <a:bodyPr/>
        <a:lstStyle/>
        <a:p>
          <a:endParaRPr lang="es-ES"/>
        </a:p>
      </dgm:t>
    </dgm:pt>
    <dgm:pt modelId="{67BAE315-854E-483F-B920-4EAFA00599F2}" type="pres">
      <dgm:prSet presAssocID="{01AB268D-711C-4661-921B-BA5CA9737272}" presName="sibTrans" presStyleCnt="0"/>
      <dgm:spPr/>
    </dgm:pt>
    <dgm:pt modelId="{A77E66B7-E676-4D6B-BF1B-0CBAFAFBD66E}" type="pres">
      <dgm:prSet presAssocID="{9A466F6B-6A26-4D63-B55A-87A0C02ED97F}" presName="node" presStyleLbl="node1" presStyleIdx="6" presStyleCnt="7">
        <dgm:presLayoutVars>
          <dgm:bulletEnabled val="1"/>
        </dgm:presLayoutVars>
      </dgm:prSet>
      <dgm:spPr/>
      <dgm:t>
        <a:bodyPr/>
        <a:lstStyle/>
        <a:p>
          <a:endParaRPr lang="es-ES"/>
        </a:p>
      </dgm:t>
    </dgm:pt>
  </dgm:ptLst>
  <dgm:cxnLst>
    <dgm:cxn modelId="{E4AF21F6-AC63-4F65-8CC0-F4FB6C40C855}" type="presOf" srcId="{58E7D142-F315-4B9E-89BA-E61DDADFD48D}" destId="{71A0FBBD-DD17-4BC7-AA93-13BAB3BBC387}" srcOrd="0" destOrd="0" presId="urn:microsoft.com/office/officeart/2005/8/layout/default#1"/>
    <dgm:cxn modelId="{9F89888B-194D-4D55-A216-62FDEBE42ABE}" type="presOf" srcId="{9E799BE5-60BA-4DE3-BB91-2BDA633C3835}" destId="{B716E927-63CF-40EB-B89A-ADC17F55F528}" srcOrd="0" destOrd="0" presId="urn:microsoft.com/office/officeart/2005/8/layout/default#1"/>
    <dgm:cxn modelId="{9100E31D-6988-4623-AB40-203CC094DD23}" type="presOf" srcId="{9A51CABC-94F5-45F2-8905-70EFA86DB24C}" destId="{E788AAEB-B731-4ABC-8F5F-542A4E232090}" srcOrd="0" destOrd="0" presId="urn:microsoft.com/office/officeart/2005/8/layout/default#1"/>
    <dgm:cxn modelId="{E45BD6DF-1F9B-4CB1-9D06-BC9ADECED014}" type="presOf" srcId="{DDFEEC12-7349-440B-9523-D0CC0984F01C}" destId="{5BC0B749-A549-43BE-9D20-D4F61BAF7CA2}" srcOrd="0" destOrd="0" presId="urn:microsoft.com/office/officeart/2005/8/layout/default#1"/>
    <dgm:cxn modelId="{6A14AFE4-6E83-4315-A164-3BD62D800168}" srcId="{181821CA-022F-4FFD-AE1F-38DD98F79DAD}" destId="{58E7D142-F315-4B9E-89BA-E61DDADFD48D}" srcOrd="4" destOrd="0" parTransId="{4F19A553-DF39-47A8-B05E-F0CDF3917290}" sibTransId="{A58FBA76-2E27-4783-8BA8-647D70D6E062}"/>
    <dgm:cxn modelId="{E7DF53E8-29F6-4126-AFC4-54A811168729}" type="presOf" srcId="{181821CA-022F-4FFD-AE1F-38DD98F79DAD}" destId="{33F6FD5C-FC92-493D-90D5-62872049CCB0}" srcOrd="0" destOrd="0" presId="urn:microsoft.com/office/officeart/2005/8/layout/default#1"/>
    <dgm:cxn modelId="{A590EA4B-17FA-4872-92EF-683165CE1467}" srcId="{181821CA-022F-4FFD-AE1F-38DD98F79DAD}" destId="{9A466F6B-6A26-4D63-B55A-87A0C02ED97F}" srcOrd="6" destOrd="0" parTransId="{EB7AB5DC-71CF-4605-BA99-6693F440771F}" sibTransId="{4288322E-A357-4528-92A8-3DCB821DA002}"/>
    <dgm:cxn modelId="{D1AC1AF3-86D9-4E83-86B8-B05EA5B72A22}" type="presOf" srcId="{9A466F6B-6A26-4D63-B55A-87A0C02ED97F}" destId="{A77E66B7-E676-4D6B-BF1B-0CBAFAFBD66E}" srcOrd="0" destOrd="0" presId="urn:microsoft.com/office/officeart/2005/8/layout/default#1"/>
    <dgm:cxn modelId="{338EB363-F066-43E3-9A63-3A88B6B7DCBA}" srcId="{181821CA-022F-4FFD-AE1F-38DD98F79DAD}" destId="{9A51CABC-94F5-45F2-8905-70EFA86DB24C}" srcOrd="2" destOrd="0" parTransId="{F8B7EF65-55EB-4740-A943-A06C0246913A}" sibTransId="{A0034DF1-12CC-47FE-9CCC-1D79F261C5D7}"/>
    <dgm:cxn modelId="{D3EE9098-E7C8-4804-96C6-B0D8C6A145E5}" type="presOf" srcId="{2C9106F2-9EDE-45DF-8B35-C3113E26BF78}" destId="{E33E5051-6494-41D5-A8F2-D139F420B404}" srcOrd="0" destOrd="0" presId="urn:microsoft.com/office/officeart/2005/8/layout/default#1"/>
    <dgm:cxn modelId="{A5F117AF-894C-4C8D-8930-67750A33E01D}" srcId="{181821CA-022F-4FFD-AE1F-38DD98F79DAD}" destId="{DDFEEC12-7349-440B-9523-D0CC0984F01C}" srcOrd="3" destOrd="0" parTransId="{EC800BDF-442B-4DE5-BD50-04E6A336E746}" sibTransId="{93E24028-3089-4E9E-AC1E-D843E8BD2071}"/>
    <dgm:cxn modelId="{B89AD97C-E958-422C-A8FA-20505920B6DD}" type="presOf" srcId="{D01074ED-6FBF-45A3-BC58-5929B4DC2B36}" destId="{83FE825A-5911-4CFA-A9CC-2CC2F919631B}" srcOrd="0" destOrd="0" presId="urn:microsoft.com/office/officeart/2005/8/layout/default#1"/>
    <dgm:cxn modelId="{B33FF16E-3584-406F-8B40-2AEB02CD5084}" srcId="{181821CA-022F-4FFD-AE1F-38DD98F79DAD}" destId="{9E799BE5-60BA-4DE3-BB91-2BDA633C3835}" srcOrd="5" destOrd="0" parTransId="{AE5EF1EF-E786-4580-9854-21A2633C9F57}" sibTransId="{01AB268D-711C-4661-921B-BA5CA9737272}"/>
    <dgm:cxn modelId="{1CB74A98-47AD-40CA-A6EC-9838312ABBCB}" srcId="{181821CA-022F-4FFD-AE1F-38DD98F79DAD}" destId="{2C9106F2-9EDE-45DF-8B35-C3113E26BF78}" srcOrd="0" destOrd="0" parTransId="{0DE98A54-4E08-4F64-804A-9265C9BD6960}" sibTransId="{3DB63E84-DF4F-485D-B82C-432AA6FF1674}"/>
    <dgm:cxn modelId="{0CAB7243-0D09-4FE2-9DB2-E777C385D708}" srcId="{181821CA-022F-4FFD-AE1F-38DD98F79DAD}" destId="{D01074ED-6FBF-45A3-BC58-5929B4DC2B36}" srcOrd="1" destOrd="0" parTransId="{58223004-D171-437C-B36A-F170E293E1AA}" sibTransId="{33BCB5DC-E976-4547-A947-35BBEB61613A}"/>
    <dgm:cxn modelId="{07C1ABE2-DBF2-4197-B9DB-DE458B1D5205}" type="presParOf" srcId="{33F6FD5C-FC92-493D-90D5-62872049CCB0}" destId="{E33E5051-6494-41D5-A8F2-D139F420B404}" srcOrd="0" destOrd="0" presId="urn:microsoft.com/office/officeart/2005/8/layout/default#1"/>
    <dgm:cxn modelId="{07B8B95C-67B1-4C97-A977-D8F2630B0AB1}" type="presParOf" srcId="{33F6FD5C-FC92-493D-90D5-62872049CCB0}" destId="{548320D0-7F06-4B3C-AE6D-10F0E0EB51B2}" srcOrd="1" destOrd="0" presId="urn:microsoft.com/office/officeart/2005/8/layout/default#1"/>
    <dgm:cxn modelId="{852C1EBA-9254-484D-8F9B-7B215BBA3DC4}" type="presParOf" srcId="{33F6FD5C-FC92-493D-90D5-62872049CCB0}" destId="{83FE825A-5911-4CFA-A9CC-2CC2F919631B}" srcOrd="2" destOrd="0" presId="urn:microsoft.com/office/officeart/2005/8/layout/default#1"/>
    <dgm:cxn modelId="{DD90E831-F1B3-4625-B7F1-FE8B3CD53A29}" type="presParOf" srcId="{33F6FD5C-FC92-493D-90D5-62872049CCB0}" destId="{27F77B0E-CE87-4ED6-930A-D982FF9C5125}" srcOrd="3" destOrd="0" presId="urn:microsoft.com/office/officeart/2005/8/layout/default#1"/>
    <dgm:cxn modelId="{4A4B4F18-698E-437D-8A62-18EF8C4087C4}" type="presParOf" srcId="{33F6FD5C-FC92-493D-90D5-62872049CCB0}" destId="{E788AAEB-B731-4ABC-8F5F-542A4E232090}" srcOrd="4" destOrd="0" presId="urn:microsoft.com/office/officeart/2005/8/layout/default#1"/>
    <dgm:cxn modelId="{802B76A6-DF99-4225-B0C4-EB889D72F7FB}" type="presParOf" srcId="{33F6FD5C-FC92-493D-90D5-62872049CCB0}" destId="{A90CA045-BF3B-480F-B088-DB3830B8B564}" srcOrd="5" destOrd="0" presId="urn:microsoft.com/office/officeart/2005/8/layout/default#1"/>
    <dgm:cxn modelId="{A4A0C499-2D13-4618-AA19-DC2867996967}" type="presParOf" srcId="{33F6FD5C-FC92-493D-90D5-62872049CCB0}" destId="{5BC0B749-A549-43BE-9D20-D4F61BAF7CA2}" srcOrd="6" destOrd="0" presId="urn:microsoft.com/office/officeart/2005/8/layout/default#1"/>
    <dgm:cxn modelId="{9B383510-5616-4B75-996E-DDA950F3A22E}" type="presParOf" srcId="{33F6FD5C-FC92-493D-90D5-62872049CCB0}" destId="{C709F505-D68C-4B51-A44E-0BDC654FC385}" srcOrd="7" destOrd="0" presId="urn:microsoft.com/office/officeart/2005/8/layout/default#1"/>
    <dgm:cxn modelId="{9504C65D-6DDB-4B01-AE60-85560344F007}" type="presParOf" srcId="{33F6FD5C-FC92-493D-90D5-62872049CCB0}" destId="{71A0FBBD-DD17-4BC7-AA93-13BAB3BBC387}" srcOrd="8" destOrd="0" presId="urn:microsoft.com/office/officeart/2005/8/layout/default#1"/>
    <dgm:cxn modelId="{83088B98-AD9B-4128-82D8-70C078DC6F5D}" type="presParOf" srcId="{33F6FD5C-FC92-493D-90D5-62872049CCB0}" destId="{7B6504A8-E559-45BE-9274-45957C5835B9}" srcOrd="9" destOrd="0" presId="urn:microsoft.com/office/officeart/2005/8/layout/default#1"/>
    <dgm:cxn modelId="{7A48303B-B7D9-4419-AB74-9CCE17859653}" type="presParOf" srcId="{33F6FD5C-FC92-493D-90D5-62872049CCB0}" destId="{B716E927-63CF-40EB-B89A-ADC17F55F528}" srcOrd="10" destOrd="0" presId="urn:microsoft.com/office/officeart/2005/8/layout/default#1"/>
    <dgm:cxn modelId="{5CB93882-F90A-4FF5-8D63-3578BC58BC80}" type="presParOf" srcId="{33F6FD5C-FC92-493D-90D5-62872049CCB0}" destId="{67BAE315-854E-483F-B920-4EAFA00599F2}" srcOrd="11" destOrd="0" presId="urn:microsoft.com/office/officeart/2005/8/layout/default#1"/>
    <dgm:cxn modelId="{FA9258F2-69E7-409C-A6C9-22C4FACF579E}" type="presParOf" srcId="{33F6FD5C-FC92-493D-90D5-62872049CCB0}" destId="{A77E66B7-E676-4D6B-BF1B-0CBAFAFBD66E}" srcOrd="1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18C4D-EB45-4946-8D7F-C0DD7C0B0538}"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S"/>
        </a:p>
      </dgm:t>
    </dgm:pt>
    <dgm:pt modelId="{11D2FC4D-F412-4F81-8910-F6A9EC7647CF}">
      <dgm:prSet phldrT="[Texto]" custT="1"/>
      <dgm:spPr>
        <a:solidFill>
          <a:srgbClr val="002060"/>
        </a:solidFill>
      </dgm:spPr>
      <dgm:t>
        <a:bodyPr/>
        <a:lstStyle/>
        <a:p>
          <a:r>
            <a:rPr lang="es-ES" sz="1400" dirty="0" smtClean="0"/>
            <a:t>Pensar críticamente sobre lo que encuentra en línea</a:t>
          </a:r>
          <a:endParaRPr lang="es-ES" sz="1400" dirty="0"/>
        </a:p>
      </dgm:t>
    </dgm:pt>
    <dgm:pt modelId="{153EC999-3E04-4D3B-88C4-93812EAE5B35}" type="parTrans" cxnId="{163F7ABA-492C-4E0D-90FA-83E8A67182AA}">
      <dgm:prSet/>
      <dgm:spPr/>
      <dgm:t>
        <a:bodyPr/>
        <a:lstStyle/>
        <a:p>
          <a:endParaRPr lang="es-ES"/>
        </a:p>
      </dgm:t>
    </dgm:pt>
    <dgm:pt modelId="{6CCADCA2-0076-4735-9922-760BC62BE120}" type="sibTrans" cxnId="{163F7ABA-492C-4E0D-90FA-83E8A67182AA}">
      <dgm:prSet/>
      <dgm:spPr/>
      <dgm:t>
        <a:bodyPr/>
        <a:lstStyle/>
        <a:p>
          <a:endParaRPr lang="es-ES"/>
        </a:p>
      </dgm:t>
    </dgm:pt>
    <dgm:pt modelId="{02EF9638-9DCC-43A8-97BE-78238BF726D9}">
      <dgm:prSet phldrT="[Texto]" custT="1"/>
      <dgm:spPr/>
      <dgm:t>
        <a:bodyPr/>
        <a:lstStyle/>
        <a:p>
          <a:r>
            <a:rPr lang="es-ES" sz="1400" dirty="0" smtClean="0"/>
            <a:t>Mantener en privado su información personal. Discreción en la publicación de fotos	</a:t>
          </a:r>
          <a:endParaRPr lang="es-ES" sz="1400" dirty="0"/>
        </a:p>
      </dgm:t>
    </dgm:pt>
    <dgm:pt modelId="{3C4E328D-11BE-49D3-9393-23D28477D271}" type="parTrans" cxnId="{07E18DC1-DA57-44D6-A477-384E0C3DAA39}">
      <dgm:prSet/>
      <dgm:spPr/>
      <dgm:t>
        <a:bodyPr/>
        <a:lstStyle/>
        <a:p>
          <a:endParaRPr lang="es-ES"/>
        </a:p>
      </dgm:t>
    </dgm:pt>
    <dgm:pt modelId="{7B38A90C-D095-4FF9-BEFB-CE3158D8900C}" type="sibTrans" cxnId="{07E18DC1-DA57-44D6-A477-384E0C3DAA39}">
      <dgm:prSet/>
      <dgm:spPr/>
      <dgm:t>
        <a:bodyPr/>
        <a:lstStyle/>
        <a:p>
          <a:endParaRPr lang="es-ES"/>
        </a:p>
      </dgm:t>
    </dgm:pt>
    <dgm:pt modelId="{55132881-AB7E-4127-8CD3-26794FCB1BD9}">
      <dgm:prSet phldrT="[Texto]" custT="1"/>
      <dgm:spPr/>
      <dgm:t>
        <a:bodyPr/>
        <a:lstStyle/>
        <a:p>
          <a:r>
            <a:rPr lang="es-ES" sz="1400" dirty="0" smtClean="0"/>
            <a:t>No fiarse al 100% de con quién habla en Internet</a:t>
          </a:r>
          <a:endParaRPr lang="es-ES" sz="1400" dirty="0"/>
        </a:p>
      </dgm:t>
    </dgm:pt>
    <dgm:pt modelId="{FDED0B31-46C5-411D-9446-4CC5AA522463}" type="parTrans" cxnId="{3B14E567-E68C-4F15-8D51-D21BDD0201D3}">
      <dgm:prSet/>
      <dgm:spPr/>
      <dgm:t>
        <a:bodyPr/>
        <a:lstStyle/>
        <a:p>
          <a:endParaRPr lang="es-ES"/>
        </a:p>
      </dgm:t>
    </dgm:pt>
    <dgm:pt modelId="{2526231E-8C11-49B9-9CF3-3D72F007A1A7}" type="sibTrans" cxnId="{3B14E567-E68C-4F15-8D51-D21BDD0201D3}">
      <dgm:prSet/>
      <dgm:spPr/>
      <dgm:t>
        <a:bodyPr/>
        <a:lstStyle/>
        <a:p>
          <a:endParaRPr lang="es-ES"/>
        </a:p>
      </dgm:t>
    </dgm:pt>
    <dgm:pt modelId="{ED716604-E9A9-4CF4-8A28-8F4FF8C32B11}">
      <dgm:prSet custT="1"/>
      <dgm:spPr/>
      <dgm:t>
        <a:bodyPr/>
        <a:lstStyle/>
        <a:p>
          <a:r>
            <a:rPr lang="es-ES" sz="1400" dirty="0" smtClean="0"/>
            <a:t>Respetar a los demás</a:t>
          </a:r>
          <a:endParaRPr lang="es-ES" sz="1400" dirty="0"/>
        </a:p>
      </dgm:t>
    </dgm:pt>
    <dgm:pt modelId="{E9A90FFB-0BF6-435F-9523-EAAA1829C9E0}" type="parTrans" cxnId="{96E3B167-7127-4574-82A5-2E4C29E3AA76}">
      <dgm:prSet/>
      <dgm:spPr/>
      <dgm:t>
        <a:bodyPr/>
        <a:lstStyle/>
        <a:p>
          <a:endParaRPr lang="es-ES"/>
        </a:p>
      </dgm:t>
    </dgm:pt>
    <dgm:pt modelId="{59159A61-9312-4B13-8754-EEBF6C55E311}" type="sibTrans" cxnId="{96E3B167-7127-4574-82A5-2E4C29E3AA76}">
      <dgm:prSet/>
      <dgm:spPr/>
      <dgm:t>
        <a:bodyPr/>
        <a:lstStyle/>
        <a:p>
          <a:endParaRPr lang="es-ES"/>
        </a:p>
      </dgm:t>
    </dgm:pt>
    <dgm:pt modelId="{DA6068D6-6279-4F59-8782-8C48314AFD59}">
      <dgm:prSet custT="1"/>
      <dgm:spPr>
        <a:solidFill>
          <a:srgbClr val="002060"/>
        </a:solidFill>
      </dgm:spPr>
      <dgm:t>
        <a:bodyPr/>
        <a:lstStyle/>
        <a:p>
          <a:r>
            <a:rPr lang="es-ES" sz="1400" dirty="0" smtClean="0"/>
            <a:t>Establecer contraseñas seguras. Proteger la seguridad en todos sus dispositivos</a:t>
          </a:r>
          <a:endParaRPr lang="es-ES" sz="1400" dirty="0"/>
        </a:p>
      </dgm:t>
    </dgm:pt>
    <dgm:pt modelId="{0B8EC745-D1FE-46A7-B3BB-88B1DE6BECDF}" type="parTrans" cxnId="{331B1F0B-11B4-4F31-9A72-5691CDD319EB}">
      <dgm:prSet/>
      <dgm:spPr/>
      <dgm:t>
        <a:bodyPr/>
        <a:lstStyle/>
        <a:p>
          <a:endParaRPr lang="es-ES"/>
        </a:p>
      </dgm:t>
    </dgm:pt>
    <dgm:pt modelId="{A56A065C-D937-4ED4-A504-6C2B73E45F08}" type="sibTrans" cxnId="{331B1F0B-11B4-4F31-9A72-5691CDD319EB}">
      <dgm:prSet/>
      <dgm:spPr/>
      <dgm:t>
        <a:bodyPr/>
        <a:lstStyle/>
        <a:p>
          <a:endParaRPr lang="es-ES"/>
        </a:p>
      </dgm:t>
    </dgm:pt>
    <dgm:pt modelId="{55263C75-2F5E-4268-AA07-A2CBEA1C76C4}">
      <dgm:prSet custT="1"/>
      <dgm:spPr/>
      <dgm:t>
        <a:bodyPr/>
        <a:lstStyle/>
        <a:p>
          <a:r>
            <a:rPr lang="es-ES" sz="1400" dirty="0" smtClean="0"/>
            <a:t>Reducir el riesgo de infecciones</a:t>
          </a:r>
          <a:endParaRPr lang="es-ES" sz="1400" dirty="0"/>
        </a:p>
      </dgm:t>
    </dgm:pt>
    <dgm:pt modelId="{A4A131E5-CB04-4321-B394-6C371DEBB591}" type="parTrans" cxnId="{BE39C3B9-F694-497B-A9B3-31A236D827E9}">
      <dgm:prSet/>
      <dgm:spPr/>
      <dgm:t>
        <a:bodyPr/>
        <a:lstStyle/>
        <a:p>
          <a:endParaRPr lang="es-ES"/>
        </a:p>
      </dgm:t>
    </dgm:pt>
    <dgm:pt modelId="{FFB46DF6-C9CC-4623-8715-5B7E2202A283}" type="sibTrans" cxnId="{BE39C3B9-F694-497B-A9B3-31A236D827E9}">
      <dgm:prSet/>
      <dgm:spPr/>
      <dgm:t>
        <a:bodyPr/>
        <a:lstStyle/>
        <a:p>
          <a:endParaRPr lang="es-ES"/>
        </a:p>
      </dgm:t>
    </dgm:pt>
    <dgm:pt modelId="{F9A63287-AA3F-44DA-B05C-7E5ECE90867B}">
      <dgm:prSet custT="1"/>
      <dgm:spPr/>
      <dgm:t>
        <a:bodyPr/>
        <a:lstStyle/>
        <a:p>
          <a:r>
            <a:rPr lang="es-ES" sz="1400" dirty="0" smtClean="0"/>
            <a:t>Desconectar todas las opciones de conectividad si no se utilizan.</a:t>
          </a:r>
        </a:p>
      </dgm:t>
    </dgm:pt>
    <dgm:pt modelId="{1C446599-15B4-4B2E-AD68-136F262E1D14}" type="parTrans" cxnId="{8F59939A-A8A1-4382-8930-00DC7C1A819D}">
      <dgm:prSet/>
      <dgm:spPr/>
      <dgm:t>
        <a:bodyPr/>
        <a:lstStyle/>
        <a:p>
          <a:endParaRPr lang="es-ES"/>
        </a:p>
      </dgm:t>
    </dgm:pt>
    <dgm:pt modelId="{1C148DCC-D2A8-43EB-A72D-CDD609236887}" type="sibTrans" cxnId="{8F59939A-A8A1-4382-8930-00DC7C1A819D}">
      <dgm:prSet/>
      <dgm:spPr/>
      <dgm:t>
        <a:bodyPr/>
        <a:lstStyle/>
        <a:p>
          <a:endParaRPr lang="es-ES"/>
        </a:p>
      </dgm:t>
    </dgm:pt>
    <dgm:pt modelId="{8CA0BB2E-501F-4DD5-B3B6-23394C28EE0B}">
      <dgm:prSet custT="1"/>
      <dgm:spPr/>
      <dgm:t>
        <a:bodyPr/>
        <a:lstStyle/>
        <a:p>
          <a:r>
            <a:rPr lang="es-ES" sz="1400" dirty="0" smtClean="0"/>
            <a:t>Desconectar de Internet y apagar los dispositivos que no se estén utilizando.</a:t>
          </a:r>
        </a:p>
      </dgm:t>
    </dgm:pt>
    <dgm:pt modelId="{3BD7412A-6A38-4082-A08E-E04BAE00918B}" type="parTrans" cxnId="{300955CC-A53B-4A30-B1A3-E06D0E4BB18A}">
      <dgm:prSet/>
      <dgm:spPr/>
      <dgm:t>
        <a:bodyPr/>
        <a:lstStyle/>
        <a:p>
          <a:endParaRPr lang="es-ES"/>
        </a:p>
      </dgm:t>
    </dgm:pt>
    <dgm:pt modelId="{F555D976-BEE6-499B-BBB0-7AAB7A3EFF2B}" type="sibTrans" cxnId="{300955CC-A53B-4A30-B1A3-E06D0E4BB18A}">
      <dgm:prSet/>
      <dgm:spPr/>
      <dgm:t>
        <a:bodyPr/>
        <a:lstStyle/>
        <a:p>
          <a:endParaRPr lang="es-ES"/>
        </a:p>
      </dgm:t>
    </dgm:pt>
    <dgm:pt modelId="{6CCAE792-78AD-4A9C-90BB-73234F153A6E}">
      <dgm:prSet custT="1"/>
      <dgm:spPr>
        <a:solidFill>
          <a:srgbClr val="002060"/>
        </a:solidFill>
      </dgm:spPr>
      <dgm:t>
        <a:bodyPr/>
        <a:lstStyle/>
        <a:p>
          <a:r>
            <a:rPr lang="es-ES" sz="1400" dirty="0" smtClean="0"/>
            <a:t>Mantener el equilibrio en el tiempo de uso de las TIC</a:t>
          </a:r>
        </a:p>
      </dgm:t>
    </dgm:pt>
    <dgm:pt modelId="{19C171C2-A29C-4896-897A-03D2A474A4F2}" type="parTrans" cxnId="{5F1A975B-113C-4344-85E6-00A58FA41BD5}">
      <dgm:prSet/>
      <dgm:spPr/>
      <dgm:t>
        <a:bodyPr/>
        <a:lstStyle/>
        <a:p>
          <a:endParaRPr lang="es-ES"/>
        </a:p>
      </dgm:t>
    </dgm:pt>
    <dgm:pt modelId="{7EF8F662-F0DA-415B-8664-A75867862F43}" type="sibTrans" cxnId="{5F1A975B-113C-4344-85E6-00A58FA41BD5}">
      <dgm:prSet/>
      <dgm:spPr/>
      <dgm:t>
        <a:bodyPr/>
        <a:lstStyle/>
        <a:p>
          <a:endParaRPr lang="es-ES"/>
        </a:p>
      </dgm:t>
    </dgm:pt>
    <dgm:pt modelId="{47471B57-7C36-4475-AC26-E7B6E25191C4}" type="pres">
      <dgm:prSet presAssocID="{6C718C4D-EB45-4946-8D7F-C0DD7C0B0538}" presName="diagram" presStyleCnt="0">
        <dgm:presLayoutVars>
          <dgm:dir/>
          <dgm:resizeHandles val="exact"/>
        </dgm:presLayoutVars>
      </dgm:prSet>
      <dgm:spPr/>
      <dgm:t>
        <a:bodyPr/>
        <a:lstStyle/>
        <a:p>
          <a:endParaRPr lang="es-ES"/>
        </a:p>
      </dgm:t>
    </dgm:pt>
    <dgm:pt modelId="{0138D4DE-07DF-4BBF-9DA0-B1E1F19F5D5D}" type="pres">
      <dgm:prSet presAssocID="{11D2FC4D-F412-4F81-8910-F6A9EC7647CF}" presName="node" presStyleLbl="node1" presStyleIdx="0" presStyleCnt="9">
        <dgm:presLayoutVars>
          <dgm:bulletEnabled val="1"/>
        </dgm:presLayoutVars>
      </dgm:prSet>
      <dgm:spPr/>
      <dgm:t>
        <a:bodyPr/>
        <a:lstStyle/>
        <a:p>
          <a:endParaRPr lang="es-ES"/>
        </a:p>
      </dgm:t>
    </dgm:pt>
    <dgm:pt modelId="{A87A9FD7-B6EE-4BAC-B197-B03CC1F751C2}" type="pres">
      <dgm:prSet presAssocID="{6CCADCA2-0076-4735-9922-760BC62BE120}" presName="sibTrans" presStyleCnt="0"/>
      <dgm:spPr/>
    </dgm:pt>
    <dgm:pt modelId="{44BFA3D7-4117-4607-98E6-E775F023B5DB}" type="pres">
      <dgm:prSet presAssocID="{02EF9638-9DCC-43A8-97BE-78238BF726D9}" presName="node" presStyleLbl="node1" presStyleIdx="1" presStyleCnt="9">
        <dgm:presLayoutVars>
          <dgm:bulletEnabled val="1"/>
        </dgm:presLayoutVars>
      </dgm:prSet>
      <dgm:spPr/>
      <dgm:t>
        <a:bodyPr/>
        <a:lstStyle/>
        <a:p>
          <a:endParaRPr lang="es-ES"/>
        </a:p>
      </dgm:t>
    </dgm:pt>
    <dgm:pt modelId="{2FB20F44-002B-4709-8C2E-51448A1CD5F5}" type="pres">
      <dgm:prSet presAssocID="{7B38A90C-D095-4FF9-BEFB-CE3158D8900C}" presName="sibTrans" presStyleCnt="0"/>
      <dgm:spPr/>
    </dgm:pt>
    <dgm:pt modelId="{81274F89-65A7-490D-9370-A34339C2BA56}" type="pres">
      <dgm:prSet presAssocID="{55132881-AB7E-4127-8CD3-26794FCB1BD9}" presName="node" presStyleLbl="node1" presStyleIdx="2" presStyleCnt="9">
        <dgm:presLayoutVars>
          <dgm:bulletEnabled val="1"/>
        </dgm:presLayoutVars>
      </dgm:prSet>
      <dgm:spPr/>
      <dgm:t>
        <a:bodyPr/>
        <a:lstStyle/>
        <a:p>
          <a:endParaRPr lang="es-ES"/>
        </a:p>
      </dgm:t>
    </dgm:pt>
    <dgm:pt modelId="{73F42E8C-85CF-4B4F-A43F-FD077B11AAF5}" type="pres">
      <dgm:prSet presAssocID="{2526231E-8C11-49B9-9CF3-3D72F007A1A7}" presName="sibTrans" presStyleCnt="0"/>
      <dgm:spPr/>
    </dgm:pt>
    <dgm:pt modelId="{B1ED3C8A-7ECA-44F0-A712-98C61B3F6F59}" type="pres">
      <dgm:prSet presAssocID="{ED716604-E9A9-4CF4-8A28-8F4FF8C32B11}" presName="node" presStyleLbl="node1" presStyleIdx="3" presStyleCnt="9">
        <dgm:presLayoutVars>
          <dgm:bulletEnabled val="1"/>
        </dgm:presLayoutVars>
      </dgm:prSet>
      <dgm:spPr/>
      <dgm:t>
        <a:bodyPr/>
        <a:lstStyle/>
        <a:p>
          <a:endParaRPr lang="es-ES"/>
        </a:p>
      </dgm:t>
    </dgm:pt>
    <dgm:pt modelId="{4B2D3A64-EAAE-4461-ACCD-D43A6C4DB0BB}" type="pres">
      <dgm:prSet presAssocID="{59159A61-9312-4B13-8754-EEBF6C55E311}" presName="sibTrans" presStyleCnt="0"/>
      <dgm:spPr/>
    </dgm:pt>
    <dgm:pt modelId="{E6B04E06-9FA5-41B4-86D7-3866E0996E52}" type="pres">
      <dgm:prSet presAssocID="{DA6068D6-6279-4F59-8782-8C48314AFD59}" presName="node" presStyleLbl="node1" presStyleIdx="4" presStyleCnt="9">
        <dgm:presLayoutVars>
          <dgm:bulletEnabled val="1"/>
        </dgm:presLayoutVars>
      </dgm:prSet>
      <dgm:spPr/>
      <dgm:t>
        <a:bodyPr/>
        <a:lstStyle/>
        <a:p>
          <a:endParaRPr lang="es-ES"/>
        </a:p>
      </dgm:t>
    </dgm:pt>
    <dgm:pt modelId="{27B55589-DC85-4DEB-A662-C84A3E7CDBE8}" type="pres">
      <dgm:prSet presAssocID="{A56A065C-D937-4ED4-A504-6C2B73E45F08}" presName="sibTrans" presStyleCnt="0"/>
      <dgm:spPr/>
    </dgm:pt>
    <dgm:pt modelId="{3391A47C-CD3B-4171-996B-64FDEEE38F9B}" type="pres">
      <dgm:prSet presAssocID="{55263C75-2F5E-4268-AA07-A2CBEA1C76C4}" presName="node" presStyleLbl="node1" presStyleIdx="5" presStyleCnt="9">
        <dgm:presLayoutVars>
          <dgm:bulletEnabled val="1"/>
        </dgm:presLayoutVars>
      </dgm:prSet>
      <dgm:spPr/>
      <dgm:t>
        <a:bodyPr/>
        <a:lstStyle/>
        <a:p>
          <a:endParaRPr lang="es-ES"/>
        </a:p>
      </dgm:t>
    </dgm:pt>
    <dgm:pt modelId="{E6972790-F541-4512-B16E-B080C0E9C540}" type="pres">
      <dgm:prSet presAssocID="{FFB46DF6-C9CC-4623-8715-5B7E2202A283}" presName="sibTrans" presStyleCnt="0"/>
      <dgm:spPr/>
    </dgm:pt>
    <dgm:pt modelId="{5C1A4E9D-9D44-496E-86AC-D9C6CEDB7779}" type="pres">
      <dgm:prSet presAssocID="{F9A63287-AA3F-44DA-B05C-7E5ECE90867B}" presName="node" presStyleLbl="node1" presStyleIdx="6" presStyleCnt="9">
        <dgm:presLayoutVars>
          <dgm:bulletEnabled val="1"/>
        </dgm:presLayoutVars>
      </dgm:prSet>
      <dgm:spPr/>
      <dgm:t>
        <a:bodyPr/>
        <a:lstStyle/>
        <a:p>
          <a:endParaRPr lang="es-ES"/>
        </a:p>
      </dgm:t>
    </dgm:pt>
    <dgm:pt modelId="{7E27BD5C-EEA1-4F02-9780-02F3BA0638D6}" type="pres">
      <dgm:prSet presAssocID="{1C148DCC-D2A8-43EB-A72D-CDD609236887}" presName="sibTrans" presStyleCnt="0"/>
      <dgm:spPr/>
    </dgm:pt>
    <dgm:pt modelId="{1DD41C8D-089A-4D04-96D9-34F25F1997A8}" type="pres">
      <dgm:prSet presAssocID="{8CA0BB2E-501F-4DD5-B3B6-23394C28EE0B}" presName="node" presStyleLbl="node1" presStyleIdx="7" presStyleCnt="9">
        <dgm:presLayoutVars>
          <dgm:bulletEnabled val="1"/>
        </dgm:presLayoutVars>
      </dgm:prSet>
      <dgm:spPr/>
      <dgm:t>
        <a:bodyPr/>
        <a:lstStyle/>
        <a:p>
          <a:endParaRPr lang="es-ES"/>
        </a:p>
      </dgm:t>
    </dgm:pt>
    <dgm:pt modelId="{1844E98A-7B24-464F-99CD-A9AAEF7B6FD1}" type="pres">
      <dgm:prSet presAssocID="{F555D976-BEE6-499B-BBB0-7AAB7A3EFF2B}" presName="sibTrans" presStyleCnt="0"/>
      <dgm:spPr/>
    </dgm:pt>
    <dgm:pt modelId="{1B7FB122-6387-4FBB-818D-27F8CF011AF2}" type="pres">
      <dgm:prSet presAssocID="{6CCAE792-78AD-4A9C-90BB-73234F153A6E}" presName="node" presStyleLbl="node1" presStyleIdx="8" presStyleCnt="9">
        <dgm:presLayoutVars>
          <dgm:bulletEnabled val="1"/>
        </dgm:presLayoutVars>
      </dgm:prSet>
      <dgm:spPr/>
      <dgm:t>
        <a:bodyPr/>
        <a:lstStyle/>
        <a:p>
          <a:endParaRPr lang="es-ES"/>
        </a:p>
      </dgm:t>
    </dgm:pt>
  </dgm:ptLst>
  <dgm:cxnLst>
    <dgm:cxn modelId="{055E87ED-24FF-45C3-B096-252FBA928C18}" type="presOf" srcId="{ED716604-E9A9-4CF4-8A28-8F4FF8C32B11}" destId="{B1ED3C8A-7ECA-44F0-A712-98C61B3F6F59}" srcOrd="0" destOrd="0" presId="urn:microsoft.com/office/officeart/2005/8/layout/default#2"/>
    <dgm:cxn modelId="{CAE45741-63D7-461B-B016-9C327E28B594}" type="presOf" srcId="{8CA0BB2E-501F-4DD5-B3B6-23394C28EE0B}" destId="{1DD41C8D-089A-4D04-96D9-34F25F1997A8}" srcOrd="0" destOrd="0" presId="urn:microsoft.com/office/officeart/2005/8/layout/default#2"/>
    <dgm:cxn modelId="{60DF7E88-1684-4D59-A3EB-CA87E9B95886}" type="presOf" srcId="{6C718C4D-EB45-4946-8D7F-C0DD7C0B0538}" destId="{47471B57-7C36-4475-AC26-E7B6E25191C4}" srcOrd="0" destOrd="0" presId="urn:microsoft.com/office/officeart/2005/8/layout/default#2"/>
    <dgm:cxn modelId="{BE39C3B9-F694-497B-A9B3-31A236D827E9}" srcId="{6C718C4D-EB45-4946-8D7F-C0DD7C0B0538}" destId="{55263C75-2F5E-4268-AA07-A2CBEA1C76C4}" srcOrd="5" destOrd="0" parTransId="{A4A131E5-CB04-4321-B394-6C371DEBB591}" sibTransId="{FFB46DF6-C9CC-4623-8715-5B7E2202A283}"/>
    <dgm:cxn modelId="{96E3B167-7127-4574-82A5-2E4C29E3AA76}" srcId="{6C718C4D-EB45-4946-8D7F-C0DD7C0B0538}" destId="{ED716604-E9A9-4CF4-8A28-8F4FF8C32B11}" srcOrd="3" destOrd="0" parTransId="{E9A90FFB-0BF6-435F-9523-EAAA1829C9E0}" sibTransId="{59159A61-9312-4B13-8754-EEBF6C55E311}"/>
    <dgm:cxn modelId="{817EB32C-AF85-4A6C-810D-A891AF9BEDAC}" type="presOf" srcId="{F9A63287-AA3F-44DA-B05C-7E5ECE90867B}" destId="{5C1A4E9D-9D44-496E-86AC-D9C6CEDB7779}" srcOrd="0" destOrd="0" presId="urn:microsoft.com/office/officeart/2005/8/layout/default#2"/>
    <dgm:cxn modelId="{163F7ABA-492C-4E0D-90FA-83E8A67182AA}" srcId="{6C718C4D-EB45-4946-8D7F-C0DD7C0B0538}" destId="{11D2FC4D-F412-4F81-8910-F6A9EC7647CF}" srcOrd="0" destOrd="0" parTransId="{153EC999-3E04-4D3B-88C4-93812EAE5B35}" sibTransId="{6CCADCA2-0076-4735-9922-760BC62BE120}"/>
    <dgm:cxn modelId="{036A1860-0F33-403D-8543-F3067C6DF023}" type="presOf" srcId="{11D2FC4D-F412-4F81-8910-F6A9EC7647CF}" destId="{0138D4DE-07DF-4BBF-9DA0-B1E1F19F5D5D}" srcOrd="0" destOrd="0" presId="urn:microsoft.com/office/officeart/2005/8/layout/default#2"/>
    <dgm:cxn modelId="{8F59939A-A8A1-4382-8930-00DC7C1A819D}" srcId="{6C718C4D-EB45-4946-8D7F-C0DD7C0B0538}" destId="{F9A63287-AA3F-44DA-B05C-7E5ECE90867B}" srcOrd="6" destOrd="0" parTransId="{1C446599-15B4-4B2E-AD68-136F262E1D14}" sibTransId="{1C148DCC-D2A8-43EB-A72D-CDD609236887}"/>
    <dgm:cxn modelId="{07E18DC1-DA57-44D6-A477-384E0C3DAA39}" srcId="{6C718C4D-EB45-4946-8D7F-C0DD7C0B0538}" destId="{02EF9638-9DCC-43A8-97BE-78238BF726D9}" srcOrd="1" destOrd="0" parTransId="{3C4E328D-11BE-49D3-9393-23D28477D271}" sibTransId="{7B38A90C-D095-4FF9-BEFB-CE3158D8900C}"/>
    <dgm:cxn modelId="{18BB5090-DB84-4FBE-B4A4-9516D1781098}" type="presOf" srcId="{55263C75-2F5E-4268-AA07-A2CBEA1C76C4}" destId="{3391A47C-CD3B-4171-996B-64FDEEE38F9B}" srcOrd="0" destOrd="0" presId="urn:microsoft.com/office/officeart/2005/8/layout/default#2"/>
    <dgm:cxn modelId="{3B14E567-E68C-4F15-8D51-D21BDD0201D3}" srcId="{6C718C4D-EB45-4946-8D7F-C0DD7C0B0538}" destId="{55132881-AB7E-4127-8CD3-26794FCB1BD9}" srcOrd="2" destOrd="0" parTransId="{FDED0B31-46C5-411D-9446-4CC5AA522463}" sibTransId="{2526231E-8C11-49B9-9CF3-3D72F007A1A7}"/>
    <dgm:cxn modelId="{76C305F7-9DC1-4F99-92B9-98E4865923F0}" type="presOf" srcId="{DA6068D6-6279-4F59-8782-8C48314AFD59}" destId="{E6B04E06-9FA5-41B4-86D7-3866E0996E52}" srcOrd="0" destOrd="0" presId="urn:microsoft.com/office/officeart/2005/8/layout/default#2"/>
    <dgm:cxn modelId="{300955CC-A53B-4A30-B1A3-E06D0E4BB18A}" srcId="{6C718C4D-EB45-4946-8D7F-C0DD7C0B0538}" destId="{8CA0BB2E-501F-4DD5-B3B6-23394C28EE0B}" srcOrd="7" destOrd="0" parTransId="{3BD7412A-6A38-4082-A08E-E04BAE00918B}" sibTransId="{F555D976-BEE6-499B-BBB0-7AAB7A3EFF2B}"/>
    <dgm:cxn modelId="{5F1A975B-113C-4344-85E6-00A58FA41BD5}" srcId="{6C718C4D-EB45-4946-8D7F-C0DD7C0B0538}" destId="{6CCAE792-78AD-4A9C-90BB-73234F153A6E}" srcOrd="8" destOrd="0" parTransId="{19C171C2-A29C-4896-897A-03D2A474A4F2}" sibTransId="{7EF8F662-F0DA-415B-8664-A75867862F43}"/>
    <dgm:cxn modelId="{331B1F0B-11B4-4F31-9A72-5691CDD319EB}" srcId="{6C718C4D-EB45-4946-8D7F-C0DD7C0B0538}" destId="{DA6068D6-6279-4F59-8782-8C48314AFD59}" srcOrd="4" destOrd="0" parTransId="{0B8EC745-D1FE-46A7-B3BB-88B1DE6BECDF}" sibTransId="{A56A065C-D937-4ED4-A504-6C2B73E45F08}"/>
    <dgm:cxn modelId="{D5B09D93-BDDA-4104-B624-A908464CE58A}" type="presOf" srcId="{6CCAE792-78AD-4A9C-90BB-73234F153A6E}" destId="{1B7FB122-6387-4FBB-818D-27F8CF011AF2}" srcOrd="0" destOrd="0" presId="urn:microsoft.com/office/officeart/2005/8/layout/default#2"/>
    <dgm:cxn modelId="{83528DB7-3744-4293-97AE-668755C140DC}" type="presOf" srcId="{02EF9638-9DCC-43A8-97BE-78238BF726D9}" destId="{44BFA3D7-4117-4607-98E6-E775F023B5DB}" srcOrd="0" destOrd="0" presId="urn:microsoft.com/office/officeart/2005/8/layout/default#2"/>
    <dgm:cxn modelId="{DD9525AA-8A00-40FB-B9BB-4BEFC8426998}" type="presOf" srcId="{55132881-AB7E-4127-8CD3-26794FCB1BD9}" destId="{81274F89-65A7-490D-9370-A34339C2BA56}" srcOrd="0" destOrd="0" presId="urn:microsoft.com/office/officeart/2005/8/layout/default#2"/>
    <dgm:cxn modelId="{607078B8-73F6-4B5E-BBCF-371B1EFA030B}" type="presParOf" srcId="{47471B57-7C36-4475-AC26-E7B6E25191C4}" destId="{0138D4DE-07DF-4BBF-9DA0-B1E1F19F5D5D}" srcOrd="0" destOrd="0" presId="urn:microsoft.com/office/officeart/2005/8/layout/default#2"/>
    <dgm:cxn modelId="{C20D1EBA-7191-4DCE-9546-C3BAE7FE1B8A}" type="presParOf" srcId="{47471B57-7C36-4475-AC26-E7B6E25191C4}" destId="{A87A9FD7-B6EE-4BAC-B197-B03CC1F751C2}" srcOrd="1" destOrd="0" presId="urn:microsoft.com/office/officeart/2005/8/layout/default#2"/>
    <dgm:cxn modelId="{5D6FAB34-6FB8-4435-A6E7-455B92215883}" type="presParOf" srcId="{47471B57-7C36-4475-AC26-E7B6E25191C4}" destId="{44BFA3D7-4117-4607-98E6-E775F023B5DB}" srcOrd="2" destOrd="0" presId="urn:microsoft.com/office/officeart/2005/8/layout/default#2"/>
    <dgm:cxn modelId="{E97CF1B5-22AF-4BB0-947A-001A35CEE8D8}" type="presParOf" srcId="{47471B57-7C36-4475-AC26-E7B6E25191C4}" destId="{2FB20F44-002B-4709-8C2E-51448A1CD5F5}" srcOrd="3" destOrd="0" presId="urn:microsoft.com/office/officeart/2005/8/layout/default#2"/>
    <dgm:cxn modelId="{70FC064A-3526-46BF-96B6-0D66DA5F9ED1}" type="presParOf" srcId="{47471B57-7C36-4475-AC26-E7B6E25191C4}" destId="{81274F89-65A7-490D-9370-A34339C2BA56}" srcOrd="4" destOrd="0" presId="urn:microsoft.com/office/officeart/2005/8/layout/default#2"/>
    <dgm:cxn modelId="{F3A3E13C-D903-472E-8B6A-8ECDC32D9CC0}" type="presParOf" srcId="{47471B57-7C36-4475-AC26-E7B6E25191C4}" destId="{73F42E8C-85CF-4B4F-A43F-FD077B11AAF5}" srcOrd="5" destOrd="0" presId="urn:microsoft.com/office/officeart/2005/8/layout/default#2"/>
    <dgm:cxn modelId="{8728443A-2B4D-423C-A535-E0B794570141}" type="presParOf" srcId="{47471B57-7C36-4475-AC26-E7B6E25191C4}" destId="{B1ED3C8A-7ECA-44F0-A712-98C61B3F6F59}" srcOrd="6" destOrd="0" presId="urn:microsoft.com/office/officeart/2005/8/layout/default#2"/>
    <dgm:cxn modelId="{5D9194C6-6E4E-4EAE-8F46-43D863DF0E52}" type="presParOf" srcId="{47471B57-7C36-4475-AC26-E7B6E25191C4}" destId="{4B2D3A64-EAAE-4461-ACCD-D43A6C4DB0BB}" srcOrd="7" destOrd="0" presId="urn:microsoft.com/office/officeart/2005/8/layout/default#2"/>
    <dgm:cxn modelId="{D48A1186-7E4F-4B54-9AE4-440A51959C9A}" type="presParOf" srcId="{47471B57-7C36-4475-AC26-E7B6E25191C4}" destId="{E6B04E06-9FA5-41B4-86D7-3866E0996E52}" srcOrd="8" destOrd="0" presId="urn:microsoft.com/office/officeart/2005/8/layout/default#2"/>
    <dgm:cxn modelId="{4A61F467-C1F2-4115-9DA9-1A79B87E70EB}" type="presParOf" srcId="{47471B57-7C36-4475-AC26-E7B6E25191C4}" destId="{27B55589-DC85-4DEB-A662-C84A3E7CDBE8}" srcOrd="9" destOrd="0" presId="urn:microsoft.com/office/officeart/2005/8/layout/default#2"/>
    <dgm:cxn modelId="{54277CF4-10D0-4608-9BE2-DA3F91878A98}" type="presParOf" srcId="{47471B57-7C36-4475-AC26-E7B6E25191C4}" destId="{3391A47C-CD3B-4171-996B-64FDEEE38F9B}" srcOrd="10" destOrd="0" presId="urn:microsoft.com/office/officeart/2005/8/layout/default#2"/>
    <dgm:cxn modelId="{BDADD3E6-AECC-4257-B0B9-D4CD4F6FF1D8}" type="presParOf" srcId="{47471B57-7C36-4475-AC26-E7B6E25191C4}" destId="{E6972790-F541-4512-B16E-B080C0E9C540}" srcOrd="11" destOrd="0" presId="urn:microsoft.com/office/officeart/2005/8/layout/default#2"/>
    <dgm:cxn modelId="{AEBBD303-5079-4130-A438-CEC48D08DF28}" type="presParOf" srcId="{47471B57-7C36-4475-AC26-E7B6E25191C4}" destId="{5C1A4E9D-9D44-496E-86AC-D9C6CEDB7779}" srcOrd="12" destOrd="0" presId="urn:microsoft.com/office/officeart/2005/8/layout/default#2"/>
    <dgm:cxn modelId="{8BB64654-1FEB-49AC-80E6-928CA545CA57}" type="presParOf" srcId="{47471B57-7C36-4475-AC26-E7B6E25191C4}" destId="{7E27BD5C-EEA1-4F02-9780-02F3BA0638D6}" srcOrd="13" destOrd="0" presId="urn:microsoft.com/office/officeart/2005/8/layout/default#2"/>
    <dgm:cxn modelId="{4BD915B2-985C-4A25-930C-1A5C8C66BC79}" type="presParOf" srcId="{47471B57-7C36-4475-AC26-E7B6E25191C4}" destId="{1DD41C8D-089A-4D04-96D9-34F25F1997A8}" srcOrd="14" destOrd="0" presId="urn:microsoft.com/office/officeart/2005/8/layout/default#2"/>
    <dgm:cxn modelId="{B26F15C1-3C99-44EB-A38F-792BB1DACAF4}" type="presParOf" srcId="{47471B57-7C36-4475-AC26-E7B6E25191C4}" destId="{1844E98A-7B24-464F-99CD-A9AAEF7B6FD1}" srcOrd="15" destOrd="0" presId="urn:microsoft.com/office/officeart/2005/8/layout/default#2"/>
    <dgm:cxn modelId="{6D15956E-F7DE-4BBE-A0DF-6659F9D70240}" type="presParOf" srcId="{47471B57-7C36-4475-AC26-E7B6E25191C4}" destId="{1B7FB122-6387-4FBB-818D-27F8CF011AF2}" srcOrd="16"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1A7CF7-B114-44CB-A2CE-6AAEA7904260}" type="doc">
      <dgm:prSet loTypeId="urn:microsoft.com/office/officeart/2008/layout/PictureAccentList" loCatId="list" qsTypeId="urn:microsoft.com/office/officeart/2005/8/quickstyle/simple2" qsCatId="simple" csTypeId="urn:microsoft.com/office/officeart/2005/8/colors/accent2_1" csCatId="accent2" phldr="1"/>
      <dgm:spPr/>
      <dgm:t>
        <a:bodyPr/>
        <a:lstStyle/>
        <a:p>
          <a:endParaRPr lang="es-ES"/>
        </a:p>
      </dgm:t>
    </dgm:pt>
    <dgm:pt modelId="{A0519091-A6E6-4F0D-8D31-E6F07483B6C7}">
      <dgm:prSet phldrT="[Texto]" custT="1"/>
      <dgm:spPr/>
      <dgm:t>
        <a:bodyPr/>
        <a:lstStyle/>
        <a:p>
          <a:r>
            <a:rPr lang="es-ES" sz="2000" b="0" i="0" u="none" strike="noStrike" baseline="0" dirty="0" smtClean="0">
              <a:solidFill>
                <a:schemeClr val="tx1"/>
              </a:solidFill>
              <a:latin typeface="+mn-lt"/>
              <a:ea typeface="+mn-ea"/>
              <a:cs typeface="+mn-cs"/>
            </a:rPr>
            <a:t>Establece reglas y límites, atendiendo al sentido común y a la madurez del menor</a:t>
          </a:r>
          <a:endParaRPr lang="es-ES" sz="2000" dirty="0"/>
        </a:p>
      </dgm:t>
    </dgm:pt>
    <dgm:pt modelId="{63A05A63-EAC4-4FC4-A98D-7E09D56C78A4}" type="parTrans" cxnId="{0A9B2526-460E-4A67-9A80-2A744CAE2EA4}">
      <dgm:prSet/>
      <dgm:spPr/>
      <dgm:t>
        <a:bodyPr/>
        <a:lstStyle/>
        <a:p>
          <a:endParaRPr lang="es-ES" sz="2000"/>
        </a:p>
      </dgm:t>
    </dgm:pt>
    <dgm:pt modelId="{F1168B34-96DD-40E7-874F-6885F2164DBB}" type="sibTrans" cxnId="{0A9B2526-460E-4A67-9A80-2A744CAE2EA4}">
      <dgm:prSet/>
      <dgm:spPr/>
      <dgm:t>
        <a:bodyPr/>
        <a:lstStyle/>
        <a:p>
          <a:endParaRPr lang="es-ES" sz="2000"/>
        </a:p>
      </dgm:t>
    </dgm:pt>
    <dgm:pt modelId="{F1FA52FD-93E3-4E1F-9B84-1C35E16E197B}">
      <dgm:prSet phldrT="[Texto]" custT="1"/>
      <dgm:spPr/>
      <dgm:t>
        <a:bodyPr/>
        <a:lstStyle/>
        <a:p>
          <a:r>
            <a:rPr lang="es-ES" sz="2000" b="0" i="0" u="none" strike="noStrike" baseline="0" smtClean="0">
              <a:solidFill>
                <a:schemeClr val="tx1"/>
              </a:solidFill>
              <a:latin typeface="+mn-lt"/>
              <a:ea typeface="+mn-ea"/>
              <a:cs typeface="+mn-cs"/>
            </a:rPr>
            <a:t>Conoce y usa las herramientas de control parental</a:t>
          </a:r>
          <a:endParaRPr lang="es-ES" sz="2000" dirty="0"/>
        </a:p>
      </dgm:t>
    </dgm:pt>
    <dgm:pt modelId="{C857DB26-3103-48DC-98B0-B86D86ED207D}" type="parTrans" cxnId="{D61AC5EB-3D15-4B32-9170-44FF58B9BD4B}">
      <dgm:prSet/>
      <dgm:spPr/>
      <dgm:t>
        <a:bodyPr/>
        <a:lstStyle/>
        <a:p>
          <a:endParaRPr lang="es-ES" sz="2000"/>
        </a:p>
      </dgm:t>
    </dgm:pt>
    <dgm:pt modelId="{29406404-F40A-4646-A65C-16396B651284}" type="sibTrans" cxnId="{D61AC5EB-3D15-4B32-9170-44FF58B9BD4B}">
      <dgm:prSet/>
      <dgm:spPr/>
      <dgm:t>
        <a:bodyPr/>
        <a:lstStyle/>
        <a:p>
          <a:endParaRPr lang="es-ES" sz="2000"/>
        </a:p>
      </dgm:t>
    </dgm:pt>
    <dgm:pt modelId="{A437FAEE-00EC-44D0-8B63-CCC192C0D7E2}">
      <dgm:prSet phldrT="[Texto]" custT="1"/>
      <dgm:spPr/>
      <dgm:t>
        <a:bodyPr/>
        <a:lstStyle/>
        <a:p>
          <a:r>
            <a:rPr lang="es-ES" sz="2000" b="0" i="0" u="none" strike="noStrike" baseline="0" dirty="0" smtClean="0">
              <a:solidFill>
                <a:schemeClr val="tx1"/>
              </a:solidFill>
              <a:latin typeface="+mn-lt"/>
              <a:ea typeface="+mn-ea"/>
              <a:cs typeface="+mn-cs"/>
            </a:rPr>
            <a:t>Prepara un entorno TIC ajustado a la madurez del menor: cuentas de usuario específicas, buscadores y navegadores infantiles</a:t>
          </a:r>
          <a:endParaRPr lang="es-ES" sz="2000" dirty="0"/>
        </a:p>
      </dgm:t>
    </dgm:pt>
    <dgm:pt modelId="{10AAAD81-A5FB-4297-9E8F-E43D6D7A88EC}" type="parTrans" cxnId="{91063ADE-D753-4E99-B22C-F499371C55E7}">
      <dgm:prSet/>
      <dgm:spPr/>
      <dgm:t>
        <a:bodyPr/>
        <a:lstStyle/>
        <a:p>
          <a:endParaRPr lang="es-ES" sz="2000"/>
        </a:p>
      </dgm:t>
    </dgm:pt>
    <dgm:pt modelId="{CF05C648-5367-4D8D-B714-8A5EDBD4BDA0}" type="sibTrans" cxnId="{91063ADE-D753-4E99-B22C-F499371C55E7}">
      <dgm:prSet/>
      <dgm:spPr/>
      <dgm:t>
        <a:bodyPr/>
        <a:lstStyle/>
        <a:p>
          <a:endParaRPr lang="es-ES" sz="2000"/>
        </a:p>
      </dgm:t>
    </dgm:pt>
    <dgm:pt modelId="{66CC2D4A-3538-4BA5-BD8E-7D3D38144E57}" type="pres">
      <dgm:prSet presAssocID="{721A7CF7-B114-44CB-A2CE-6AAEA7904260}" presName="layout" presStyleCnt="0">
        <dgm:presLayoutVars>
          <dgm:chMax/>
          <dgm:chPref/>
          <dgm:dir/>
          <dgm:animOne val="branch"/>
          <dgm:animLvl val="lvl"/>
          <dgm:resizeHandles/>
        </dgm:presLayoutVars>
      </dgm:prSet>
      <dgm:spPr/>
      <dgm:t>
        <a:bodyPr/>
        <a:lstStyle/>
        <a:p>
          <a:endParaRPr lang="es-ES"/>
        </a:p>
      </dgm:t>
    </dgm:pt>
    <dgm:pt modelId="{32DBFACA-C4A2-46D9-97C2-95EF3CDE34F9}" type="pres">
      <dgm:prSet presAssocID="{A0519091-A6E6-4F0D-8D31-E6F07483B6C7}" presName="root" presStyleCnt="0">
        <dgm:presLayoutVars>
          <dgm:chMax/>
          <dgm:chPref val="4"/>
        </dgm:presLayoutVars>
      </dgm:prSet>
      <dgm:spPr/>
      <dgm:t>
        <a:bodyPr/>
        <a:lstStyle/>
        <a:p>
          <a:endParaRPr lang="es-ES"/>
        </a:p>
      </dgm:t>
    </dgm:pt>
    <dgm:pt modelId="{F790C153-F079-44B7-B91B-6EB88107C97D}" type="pres">
      <dgm:prSet presAssocID="{A0519091-A6E6-4F0D-8D31-E6F07483B6C7}" presName="rootComposite" presStyleCnt="0">
        <dgm:presLayoutVars/>
      </dgm:prSet>
      <dgm:spPr/>
      <dgm:t>
        <a:bodyPr/>
        <a:lstStyle/>
        <a:p>
          <a:endParaRPr lang="es-ES"/>
        </a:p>
      </dgm:t>
    </dgm:pt>
    <dgm:pt modelId="{52C13DA6-F34E-4D6A-9D99-39A406F8D5BE}" type="pres">
      <dgm:prSet presAssocID="{A0519091-A6E6-4F0D-8D31-E6F07483B6C7}" presName="rootText" presStyleLbl="node0" presStyleIdx="0" presStyleCnt="3" custScaleY="1079173">
        <dgm:presLayoutVars>
          <dgm:chMax/>
          <dgm:chPref val="4"/>
        </dgm:presLayoutVars>
      </dgm:prSet>
      <dgm:spPr/>
      <dgm:t>
        <a:bodyPr/>
        <a:lstStyle/>
        <a:p>
          <a:endParaRPr lang="es-ES"/>
        </a:p>
      </dgm:t>
    </dgm:pt>
    <dgm:pt modelId="{B1B94B63-DCD8-42C6-A028-558E8F9B70DA}" type="pres">
      <dgm:prSet presAssocID="{A0519091-A6E6-4F0D-8D31-E6F07483B6C7}" presName="childShape" presStyleCnt="0">
        <dgm:presLayoutVars>
          <dgm:chMax val="0"/>
          <dgm:chPref val="0"/>
        </dgm:presLayoutVars>
      </dgm:prSet>
      <dgm:spPr/>
      <dgm:t>
        <a:bodyPr/>
        <a:lstStyle/>
        <a:p>
          <a:endParaRPr lang="es-ES"/>
        </a:p>
      </dgm:t>
    </dgm:pt>
    <dgm:pt modelId="{013353BA-9799-4C0F-8620-B0B5A8E74E98}" type="pres">
      <dgm:prSet presAssocID="{F1FA52FD-93E3-4E1F-9B84-1C35E16E197B}" presName="root" presStyleCnt="0">
        <dgm:presLayoutVars>
          <dgm:chMax/>
          <dgm:chPref val="4"/>
        </dgm:presLayoutVars>
      </dgm:prSet>
      <dgm:spPr/>
      <dgm:t>
        <a:bodyPr/>
        <a:lstStyle/>
        <a:p>
          <a:endParaRPr lang="es-ES"/>
        </a:p>
      </dgm:t>
    </dgm:pt>
    <dgm:pt modelId="{36B611B6-08DD-4D98-8BEA-2B178B7E0357}" type="pres">
      <dgm:prSet presAssocID="{F1FA52FD-93E3-4E1F-9B84-1C35E16E197B}" presName="rootComposite" presStyleCnt="0">
        <dgm:presLayoutVars/>
      </dgm:prSet>
      <dgm:spPr/>
      <dgm:t>
        <a:bodyPr/>
        <a:lstStyle/>
        <a:p>
          <a:endParaRPr lang="es-ES"/>
        </a:p>
      </dgm:t>
    </dgm:pt>
    <dgm:pt modelId="{5545E0CC-7E3E-4709-BA07-656E562CD415}" type="pres">
      <dgm:prSet presAssocID="{F1FA52FD-93E3-4E1F-9B84-1C35E16E197B}" presName="rootText" presStyleLbl="node0" presStyleIdx="1" presStyleCnt="3" custScaleY="1013813" custLinFactY="179993" custLinFactNeighborX="3445" custLinFactNeighborY="200000">
        <dgm:presLayoutVars>
          <dgm:chMax/>
          <dgm:chPref val="4"/>
        </dgm:presLayoutVars>
      </dgm:prSet>
      <dgm:spPr/>
      <dgm:t>
        <a:bodyPr/>
        <a:lstStyle/>
        <a:p>
          <a:endParaRPr lang="es-ES"/>
        </a:p>
      </dgm:t>
    </dgm:pt>
    <dgm:pt modelId="{A95D73D6-77DA-4A7C-BAA6-F4C405F02707}" type="pres">
      <dgm:prSet presAssocID="{F1FA52FD-93E3-4E1F-9B84-1C35E16E197B}" presName="childShape" presStyleCnt="0">
        <dgm:presLayoutVars>
          <dgm:chMax val="0"/>
          <dgm:chPref val="0"/>
        </dgm:presLayoutVars>
      </dgm:prSet>
      <dgm:spPr/>
      <dgm:t>
        <a:bodyPr/>
        <a:lstStyle/>
        <a:p>
          <a:endParaRPr lang="es-ES"/>
        </a:p>
      </dgm:t>
    </dgm:pt>
    <dgm:pt modelId="{808C3CFB-68AC-473F-ADB1-3CFD0F31C870}" type="pres">
      <dgm:prSet presAssocID="{A437FAEE-00EC-44D0-8B63-CCC192C0D7E2}" presName="root" presStyleCnt="0">
        <dgm:presLayoutVars>
          <dgm:chMax/>
          <dgm:chPref val="4"/>
        </dgm:presLayoutVars>
      </dgm:prSet>
      <dgm:spPr/>
      <dgm:t>
        <a:bodyPr/>
        <a:lstStyle/>
        <a:p>
          <a:endParaRPr lang="es-ES"/>
        </a:p>
      </dgm:t>
    </dgm:pt>
    <dgm:pt modelId="{93ADF93D-BCDB-4402-ACC3-FF388CF29D90}" type="pres">
      <dgm:prSet presAssocID="{A437FAEE-00EC-44D0-8B63-CCC192C0D7E2}" presName="rootComposite" presStyleCnt="0">
        <dgm:presLayoutVars/>
      </dgm:prSet>
      <dgm:spPr/>
      <dgm:t>
        <a:bodyPr/>
        <a:lstStyle/>
        <a:p>
          <a:endParaRPr lang="es-ES"/>
        </a:p>
      </dgm:t>
    </dgm:pt>
    <dgm:pt modelId="{E61F1F12-8614-4F5F-9159-47D70370D400}" type="pres">
      <dgm:prSet presAssocID="{A437FAEE-00EC-44D0-8B63-CCC192C0D7E2}" presName="rootText" presStyleLbl="node0" presStyleIdx="2" presStyleCnt="3" custScaleY="1660052" custLinFactY="287701" custLinFactNeighborX="8042" custLinFactNeighborY="300000">
        <dgm:presLayoutVars>
          <dgm:chMax/>
          <dgm:chPref val="4"/>
        </dgm:presLayoutVars>
      </dgm:prSet>
      <dgm:spPr/>
      <dgm:t>
        <a:bodyPr/>
        <a:lstStyle/>
        <a:p>
          <a:endParaRPr lang="es-ES"/>
        </a:p>
      </dgm:t>
    </dgm:pt>
    <dgm:pt modelId="{04D1AA8B-D081-4F95-B7F5-EB4DD6F102F6}" type="pres">
      <dgm:prSet presAssocID="{A437FAEE-00EC-44D0-8B63-CCC192C0D7E2}" presName="childShape" presStyleCnt="0">
        <dgm:presLayoutVars>
          <dgm:chMax val="0"/>
          <dgm:chPref val="0"/>
        </dgm:presLayoutVars>
      </dgm:prSet>
      <dgm:spPr/>
      <dgm:t>
        <a:bodyPr/>
        <a:lstStyle/>
        <a:p>
          <a:endParaRPr lang="es-ES"/>
        </a:p>
      </dgm:t>
    </dgm:pt>
  </dgm:ptLst>
  <dgm:cxnLst>
    <dgm:cxn modelId="{D61AC5EB-3D15-4B32-9170-44FF58B9BD4B}" srcId="{721A7CF7-B114-44CB-A2CE-6AAEA7904260}" destId="{F1FA52FD-93E3-4E1F-9B84-1C35E16E197B}" srcOrd="1" destOrd="0" parTransId="{C857DB26-3103-48DC-98B0-B86D86ED207D}" sibTransId="{29406404-F40A-4646-A65C-16396B651284}"/>
    <dgm:cxn modelId="{D2253844-5F3C-4426-A1C6-E440763E5627}" type="presOf" srcId="{F1FA52FD-93E3-4E1F-9B84-1C35E16E197B}" destId="{5545E0CC-7E3E-4709-BA07-656E562CD415}" srcOrd="0" destOrd="0" presId="urn:microsoft.com/office/officeart/2008/layout/PictureAccentList"/>
    <dgm:cxn modelId="{0A9B2526-460E-4A67-9A80-2A744CAE2EA4}" srcId="{721A7CF7-B114-44CB-A2CE-6AAEA7904260}" destId="{A0519091-A6E6-4F0D-8D31-E6F07483B6C7}" srcOrd="0" destOrd="0" parTransId="{63A05A63-EAC4-4FC4-A98D-7E09D56C78A4}" sibTransId="{F1168B34-96DD-40E7-874F-6885F2164DBB}"/>
    <dgm:cxn modelId="{DCE46B88-5E19-4369-A6A2-2520D51014A5}" type="presOf" srcId="{A437FAEE-00EC-44D0-8B63-CCC192C0D7E2}" destId="{E61F1F12-8614-4F5F-9159-47D70370D400}" srcOrd="0" destOrd="0" presId="urn:microsoft.com/office/officeart/2008/layout/PictureAccentList"/>
    <dgm:cxn modelId="{3173E951-EEB8-432C-9FD2-9F6AA8BA164E}" type="presOf" srcId="{721A7CF7-B114-44CB-A2CE-6AAEA7904260}" destId="{66CC2D4A-3538-4BA5-BD8E-7D3D38144E57}" srcOrd="0" destOrd="0" presId="urn:microsoft.com/office/officeart/2008/layout/PictureAccentList"/>
    <dgm:cxn modelId="{91063ADE-D753-4E99-B22C-F499371C55E7}" srcId="{721A7CF7-B114-44CB-A2CE-6AAEA7904260}" destId="{A437FAEE-00EC-44D0-8B63-CCC192C0D7E2}" srcOrd="2" destOrd="0" parTransId="{10AAAD81-A5FB-4297-9E8F-E43D6D7A88EC}" sibTransId="{CF05C648-5367-4D8D-B714-8A5EDBD4BDA0}"/>
    <dgm:cxn modelId="{90EED643-971C-425C-8D6B-D42FB49B2D96}" type="presOf" srcId="{A0519091-A6E6-4F0D-8D31-E6F07483B6C7}" destId="{52C13DA6-F34E-4D6A-9D99-39A406F8D5BE}" srcOrd="0" destOrd="0" presId="urn:microsoft.com/office/officeart/2008/layout/PictureAccentList"/>
    <dgm:cxn modelId="{D256970E-08DE-47CA-AAA9-12DAA328E271}" type="presParOf" srcId="{66CC2D4A-3538-4BA5-BD8E-7D3D38144E57}" destId="{32DBFACA-C4A2-46D9-97C2-95EF3CDE34F9}" srcOrd="0" destOrd="0" presId="urn:microsoft.com/office/officeart/2008/layout/PictureAccentList"/>
    <dgm:cxn modelId="{9F1DC361-7563-4FF0-9BC4-D79FD2E07A47}" type="presParOf" srcId="{32DBFACA-C4A2-46D9-97C2-95EF3CDE34F9}" destId="{F790C153-F079-44B7-B91B-6EB88107C97D}" srcOrd="0" destOrd="0" presId="urn:microsoft.com/office/officeart/2008/layout/PictureAccentList"/>
    <dgm:cxn modelId="{91A888DB-C5E5-46E1-B544-08708BCC0C22}" type="presParOf" srcId="{F790C153-F079-44B7-B91B-6EB88107C97D}" destId="{52C13DA6-F34E-4D6A-9D99-39A406F8D5BE}" srcOrd="0" destOrd="0" presId="urn:microsoft.com/office/officeart/2008/layout/PictureAccentList"/>
    <dgm:cxn modelId="{5E11B800-BD62-475B-8380-EF38592FFC33}" type="presParOf" srcId="{32DBFACA-C4A2-46D9-97C2-95EF3CDE34F9}" destId="{B1B94B63-DCD8-42C6-A028-558E8F9B70DA}" srcOrd="1" destOrd="0" presId="urn:microsoft.com/office/officeart/2008/layout/PictureAccentList"/>
    <dgm:cxn modelId="{A13215C4-4E23-4F04-8ADD-1CD49BA397EC}" type="presParOf" srcId="{66CC2D4A-3538-4BA5-BD8E-7D3D38144E57}" destId="{013353BA-9799-4C0F-8620-B0B5A8E74E98}" srcOrd="1" destOrd="0" presId="urn:microsoft.com/office/officeart/2008/layout/PictureAccentList"/>
    <dgm:cxn modelId="{7E5F5FC5-B9CB-43A2-9CEF-2D7BCCE13527}" type="presParOf" srcId="{013353BA-9799-4C0F-8620-B0B5A8E74E98}" destId="{36B611B6-08DD-4D98-8BEA-2B178B7E0357}" srcOrd="0" destOrd="0" presId="urn:microsoft.com/office/officeart/2008/layout/PictureAccentList"/>
    <dgm:cxn modelId="{0972B821-E7D7-450F-A3A9-018C987DAABD}" type="presParOf" srcId="{36B611B6-08DD-4D98-8BEA-2B178B7E0357}" destId="{5545E0CC-7E3E-4709-BA07-656E562CD415}" srcOrd="0" destOrd="0" presId="urn:microsoft.com/office/officeart/2008/layout/PictureAccentList"/>
    <dgm:cxn modelId="{51CE342F-8BAA-4EA0-8511-CB0F359810C4}" type="presParOf" srcId="{013353BA-9799-4C0F-8620-B0B5A8E74E98}" destId="{A95D73D6-77DA-4A7C-BAA6-F4C405F02707}" srcOrd="1" destOrd="0" presId="urn:microsoft.com/office/officeart/2008/layout/PictureAccentList"/>
    <dgm:cxn modelId="{E112DD48-6EFB-4E2D-90CD-1E9F508B8BC7}" type="presParOf" srcId="{66CC2D4A-3538-4BA5-BD8E-7D3D38144E57}" destId="{808C3CFB-68AC-473F-ADB1-3CFD0F31C870}" srcOrd="2" destOrd="0" presId="urn:microsoft.com/office/officeart/2008/layout/PictureAccentList"/>
    <dgm:cxn modelId="{3A9E4105-F160-4DFB-A35E-230403828066}" type="presParOf" srcId="{808C3CFB-68AC-473F-ADB1-3CFD0F31C870}" destId="{93ADF93D-BCDB-4402-ACC3-FF388CF29D90}" srcOrd="0" destOrd="0" presId="urn:microsoft.com/office/officeart/2008/layout/PictureAccentList"/>
    <dgm:cxn modelId="{F16B4A76-6E93-4108-A930-08998E6396C7}" type="presParOf" srcId="{93ADF93D-BCDB-4402-ACC3-FF388CF29D90}" destId="{E61F1F12-8614-4F5F-9159-47D70370D400}" srcOrd="0" destOrd="0" presId="urn:microsoft.com/office/officeart/2008/layout/PictureAccentList"/>
    <dgm:cxn modelId="{AEB962C3-6A5D-4A8C-B4B6-BAD797BB9CDE}" type="presParOf" srcId="{808C3CFB-68AC-473F-ADB1-3CFD0F31C870}" destId="{04D1AA8B-D081-4F95-B7F5-EB4DD6F102F6}"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67AC0C-7CB7-449F-8FE3-CC26D65501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1D4F8EED-3DA2-4562-A7F9-B2B66E527E75}">
      <dgm:prSet phldrT="[Texto]"/>
      <dgm:spPr>
        <a:solidFill>
          <a:schemeClr val="accent1"/>
        </a:solidFill>
      </dgm:spPr>
      <dgm:t>
        <a:bodyPr/>
        <a:lstStyle/>
        <a:p>
          <a:r>
            <a:rPr lang="es-ES" dirty="0" smtClean="0"/>
            <a:t>La importancia de no publicar excesiva información personal </a:t>
          </a:r>
          <a:endParaRPr lang="es-ES" dirty="0"/>
        </a:p>
      </dgm:t>
    </dgm:pt>
    <dgm:pt modelId="{E8B7D7D4-FD71-4195-843E-C60D3442DFA1}" type="parTrans" cxnId="{1B7A964E-8D7D-424C-BB4B-19650170AB45}">
      <dgm:prSet/>
      <dgm:spPr/>
      <dgm:t>
        <a:bodyPr/>
        <a:lstStyle/>
        <a:p>
          <a:endParaRPr lang="es-ES"/>
        </a:p>
      </dgm:t>
    </dgm:pt>
    <dgm:pt modelId="{D90F88E7-CDC2-4EEF-83A1-78CD2D27E480}" type="sibTrans" cxnId="{1B7A964E-8D7D-424C-BB4B-19650170AB45}">
      <dgm:prSet/>
      <dgm:spPr/>
      <dgm:t>
        <a:bodyPr/>
        <a:lstStyle/>
        <a:p>
          <a:endParaRPr lang="es-ES"/>
        </a:p>
      </dgm:t>
    </dgm:pt>
    <dgm:pt modelId="{693E410F-44F5-4F35-A0D4-FD5A46984AF4}">
      <dgm:prSet phldrT="[Texto]"/>
      <dgm:spPr>
        <a:solidFill>
          <a:srgbClr val="002060"/>
        </a:solidFill>
      </dgm:spPr>
      <dgm:t>
        <a:bodyPr/>
        <a:lstStyle/>
        <a:p>
          <a:r>
            <a:rPr lang="es-ES" dirty="0" smtClean="0"/>
            <a:t>Configurar adecuadamente las opciones de privacidad en redes, navegadores, dispositivos móviles…</a:t>
          </a:r>
          <a:endParaRPr lang="es-ES" dirty="0"/>
        </a:p>
      </dgm:t>
    </dgm:pt>
    <dgm:pt modelId="{4DA2B678-29DF-4CCA-BC4C-B4467B1610FB}" type="parTrans" cxnId="{BC73F596-0B26-4E74-9D41-9CF29AF63325}">
      <dgm:prSet/>
      <dgm:spPr/>
      <dgm:t>
        <a:bodyPr/>
        <a:lstStyle/>
        <a:p>
          <a:endParaRPr lang="es-ES"/>
        </a:p>
      </dgm:t>
    </dgm:pt>
    <dgm:pt modelId="{000D0044-502E-4EFF-8BE5-E2CD548E24E9}" type="sibTrans" cxnId="{BC73F596-0B26-4E74-9D41-9CF29AF63325}">
      <dgm:prSet/>
      <dgm:spPr/>
      <dgm:t>
        <a:bodyPr/>
        <a:lstStyle/>
        <a:p>
          <a:endParaRPr lang="es-ES"/>
        </a:p>
      </dgm:t>
    </dgm:pt>
    <dgm:pt modelId="{4460DB68-076F-4607-AFF2-250F040136A4}">
      <dgm:prSet phldrT="[Texto]"/>
      <dgm:spPr>
        <a:solidFill>
          <a:schemeClr val="accent1"/>
        </a:solidFill>
      </dgm:spPr>
      <dgm:t>
        <a:bodyPr/>
        <a:lstStyle/>
        <a:p>
          <a:r>
            <a:rPr lang="es-ES" dirty="0" smtClean="0"/>
            <a:t>Valorar cuándo tener activados servicios de geolocalización</a:t>
          </a:r>
          <a:endParaRPr lang="es-ES" dirty="0"/>
        </a:p>
      </dgm:t>
    </dgm:pt>
    <dgm:pt modelId="{E9250FEA-540F-4735-92E9-793B9CFC1A91}" type="parTrans" cxnId="{BF825263-A730-4FA6-AF12-6833C43DAAED}">
      <dgm:prSet/>
      <dgm:spPr/>
      <dgm:t>
        <a:bodyPr/>
        <a:lstStyle/>
        <a:p>
          <a:endParaRPr lang="es-ES"/>
        </a:p>
      </dgm:t>
    </dgm:pt>
    <dgm:pt modelId="{632844EB-5652-4081-A970-A1D79EE2FD37}" type="sibTrans" cxnId="{BF825263-A730-4FA6-AF12-6833C43DAAED}">
      <dgm:prSet/>
      <dgm:spPr/>
      <dgm:t>
        <a:bodyPr/>
        <a:lstStyle/>
        <a:p>
          <a:endParaRPr lang="es-ES"/>
        </a:p>
      </dgm:t>
    </dgm:pt>
    <dgm:pt modelId="{5BC9990B-D8D2-422B-A6B3-C33C5135B170}">
      <dgm:prSet phldrT="[Texto]"/>
      <dgm:spPr>
        <a:solidFill>
          <a:srgbClr val="002060"/>
        </a:solidFill>
      </dgm:spPr>
      <dgm:t>
        <a:bodyPr/>
        <a:lstStyle/>
        <a:p>
          <a:r>
            <a:rPr lang="es-ES" dirty="0" smtClean="0"/>
            <a:t>Cerrar las sesiones tras utilizar servicios en línea</a:t>
          </a:r>
          <a:endParaRPr lang="es-ES" dirty="0"/>
        </a:p>
      </dgm:t>
    </dgm:pt>
    <dgm:pt modelId="{A13FE09B-B954-4BA4-BFA0-1EBDC82F8D19}" type="parTrans" cxnId="{A440D950-77E3-42DE-B95A-B50778AC9F69}">
      <dgm:prSet/>
      <dgm:spPr/>
      <dgm:t>
        <a:bodyPr/>
        <a:lstStyle/>
        <a:p>
          <a:endParaRPr lang="es-ES"/>
        </a:p>
      </dgm:t>
    </dgm:pt>
    <dgm:pt modelId="{9F61EC56-43C8-488A-ABF5-B8CFD414857E}" type="sibTrans" cxnId="{A440D950-77E3-42DE-B95A-B50778AC9F69}">
      <dgm:prSet/>
      <dgm:spPr/>
      <dgm:t>
        <a:bodyPr/>
        <a:lstStyle/>
        <a:p>
          <a:endParaRPr lang="es-ES"/>
        </a:p>
      </dgm:t>
    </dgm:pt>
    <dgm:pt modelId="{904384E5-34E5-473F-9076-F1740F369A2F}">
      <dgm:prSet phldrT="[Texto]"/>
      <dgm:spPr>
        <a:solidFill>
          <a:schemeClr val="accent1"/>
        </a:solidFill>
      </dgm:spPr>
      <dgm:t>
        <a:bodyPr/>
        <a:lstStyle/>
        <a:p>
          <a:r>
            <a:rPr lang="es-ES" dirty="0" smtClean="0"/>
            <a:t>Ser respetuoso con la información de otras personas, no publicando información de terceros sin su permiso</a:t>
          </a:r>
          <a:endParaRPr lang="es-ES" dirty="0"/>
        </a:p>
      </dgm:t>
    </dgm:pt>
    <dgm:pt modelId="{2C33BDD5-A5AC-4DC0-A190-95B2AE4357F1}" type="parTrans" cxnId="{9531EFC7-E68E-4320-A945-D9F67FB8AB1C}">
      <dgm:prSet/>
      <dgm:spPr/>
      <dgm:t>
        <a:bodyPr/>
        <a:lstStyle/>
        <a:p>
          <a:endParaRPr lang="es-ES"/>
        </a:p>
      </dgm:t>
    </dgm:pt>
    <dgm:pt modelId="{E1D79683-23E9-4307-9CD3-396724BECC13}" type="sibTrans" cxnId="{9531EFC7-E68E-4320-A945-D9F67FB8AB1C}">
      <dgm:prSet/>
      <dgm:spPr/>
      <dgm:t>
        <a:bodyPr/>
        <a:lstStyle/>
        <a:p>
          <a:endParaRPr lang="es-ES"/>
        </a:p>
      </dgm:t>
    </dgm:pt>
    <dgm:pt modelId="{13C86D0B-B343-46D3-B160-F1318F7CB5AE}">
      <dgm:prSet phldrT="[Texto]"/>
      <dgm:spPr>
        <a:solidFill>
          <a:srgbClr val="002060"/>
        </a:solidFill>
      </dgm:spPr>
      <dgm:t>
        <a:bodyPr/>
        <a:lstStyle/>
        <a:p>
          <a:r>
            <a:rPr lang="es-ES" dirty="0" smtClean="0"/>
            <a:t>Entender los riesgos de enviar contenido de carácter sexual</a:t>
          </a:r>
          <a:endParaRPr lang="es-ES" b="1" dirty="0"/>
        </a:p>
      </dgm:t>
    </dgm:pt>
    <dgm:pt modelId="{985F83CA-2483-42E9-9DB9-AFEB6ED8E50C}" type="parTrans" cxnId="{FB0DC62C-9130-4AB5-8919-710A56D140D3}">
      <dgm:prSet/>
      <dgm:spPr/>
      <dgm:t>
        <a:bodyPr/>
        <a:lstStyle/>
        <a:p>
          <a:endParaRPr lang="es-ES"/>
        </a:p>
      </dgm:t>
    </dgm:pt>
    <dgm:pt modelId="{4D0FE365-BFBA-4145-80CE-AD2FBC89BD2C}" type="sibTrans" cxnId="{FB0DC62C-9130-4AB5-8919-710A56D140D3}">
      <dgm:prSet/>
      <dgm:spPr/>
      <dgm:t>
        <a:bodyPr/>
        <a:lstStyle/>
        <a:p>
          <a:endParaRPr lang="es-ES"/>
        </a:p>
      </dgm:t>
    </dgm:pt>
    <dgm:pt modelId="{91B1975F-598E-49FA-AF79-F189643860FC}">
      <dgm:prSet phldrT="[Texto]"/>
      <dgm:spPr>
        <a:solidFill>
          <a:srgbClr val="002060"/>
        </a:solidFill>
      </dgm:spPr>
      <dgm:t>
        <a:bodyPr/>
        <a:lstStyle/>
        <a:p>
          <a:r>
            <a:rPr lang="es-ES" dirty="0" smtClean="0"/>
            <a:t>Pensar antes </a:t>
          </a:r>
          <a:r>
            <a:rPr lang="es-ES" b="0" dirty="0" smtClean="0"/>
            <a:t>de publicar</a:t>
          </a:r>
          <a:endParaRPr lang="es-ES" b="0" dirty="0"/>
        </a:p>
      </dgm:t>
    </dgm:pt>
    <dgm:pt modelId="{A4535BF0-AC91-468E-BB6D-21A2BD778038}" type="parTrans" cxnId="{F867CF6E-D387-48AC-A35D-9B8688F52ADF}">
      <dgm:prSet/>
      <dgm:spPr/>
      <dgm:t>
        <a:bodyPr/>
        <a:lstStyle/>
        <a:p>
          <a:endParaRPr lang="es-ES"/>
        </a:p>
      </dgm:t>
    </dgm:pt>
    <dgm:pt modelId="{2A0553EA-4E28-4EFE-9482-5DF98C6E38E0}" type="sibTrans" cxnId="{F867CF6E-D387-48AC-A35D-9B8688F52ADF}">
      <dgm:prSet/>
      <dgm:spPr/>
      <dgm:t>
        <a:bodyPr/>
        <a:lstStyle/>
        <a:p>
          <a:endParaRPr lang="es-ES"/>
        </a:p>
      </dgm:t>
    </dgm:pt>
    <dgm:pt modelId="{9D995E2C-0C46-4887-96CC-E3884434703F}" type="pres">
      <dgm:prSet presAssocID="{C167AC0C-7CB7-449F-8FE3-CC26D65501D7}" presName="diagram" presStyleCnt="0">
        <dgm:presLayoutVars>
          <dgm:dir/>
          <dgm:resizeHandles val="exact"/>
        </dgm:presLayoutVars>
      </dgm:prSet>
      <dgm:spPr/>
      <dgm:t>
        <a:bodyPr/>
        <a:lstStyle/>
        <a:p>
          <a:endParaRPr lang="es-ES"/>
        </a:p>
      </dgm:t>
    </dgm:pt>
    <dgm:pt modelId="{B354DCA5-1247-4190-BE97-13DDF04A8787}" type="pres">
      <dgm:prSet presAssocID="{1D4F8EED-3DA2-4562-A7F9-B2B66E527E75}" presName="node" presStyleLbl="node1" presStyleIdx="0" presStyleCnt="7" custLinFactNeighborY="4127">
        <dgm:presLayoutVars>
          <dgm:bulletEnabled val="1"/>
        </dgm:presLayoutVars>
      </dgm:prSet>
      <dgm:spPr/>
      <dgm:t>
        <a:bodyPr/>
        <a:lstStyle/>
        <a:p>
          <a:endParaRPr lang="es-ES"/>
        </a:p>
      </dgm:t>
    </dgm:pt>
    <dgm:pt modelId="{45432FBD-71A8-4F71-8C4C-1B0BAED7E4FE}" type="pres">
      <dgm:prSet presAssocID="{D90F88E7-CDC2-4EEF-83A1-78CD2D27E480}" presName="sibTrans" presStyleCnt="0"/>
      <dgm:spPr/>
    </dgm:pt>
    <dgm:pt modelId="{2E021FC9-ACA1-43B8-BB05-27B53F4A6CCC}" type="pres">
      <dgm:prSet presAssocID="{693E410F-44F5-4F35-A0D4-FD5A46984AF4}" presName="node" presStyleLbl="node1" presStyleIdx="1" presStyleCnt="7">
        <dgm:presLayoutVars>
          <dgm:bulletEnabled val="1"/>
        </dgm:presLayoutVars>
      </dgm:prSet>
      <dgm:spPr/>
      <dgm:t>
        <a:bodyPr/>
        <a:lstStyle/>
        <a:p>
          <a:endParaRPr lang="es-ES"/>
        </a:p>
      </dgm:t>
    </dgm:pt>
    <dgm:pt modelId="{C77BB25C-94A8-4788-8FBC-D892282DB879}" type="pres">
      <dgm:prSet presAssocID="{000D0044-502E-4EFF-8BE5-E2CD548E24E9}" presName="sibTrans" presStyleCnt="0"/>
      <dgm:spPr/>
    </dgm:pt>
    <dgm:pt modelId="{79A486FB-5814-43E1-A23A-6B2CE931DD6F}" type="pres">
      <dgm:prSet presAssocID="{4460DB68-076F-4607-AFF2-250F040136A4}" presName="node" presStyleLbl="node1" presStyleIdx="2" presStyleCnt="7">
        <dgm:presLayoutVars>
          <dgm:bulletEnabled val="1"/>
        </dgm:presLayoutVars>
      </dgm:prSet>
      <dgm:spPr/>
      <dgm:t>
        <a:bodyPr/>
        <a:lstStyle/>
        <a:p>
          <a:endParaRPr lang="es-ES"/>
        </a:p>
      </dgm:t>
    </dgm:pt>
    <dgm:pt modelId="{42C8BEBC-071D-4BBF-857A-E40D0F339E78}" type="pres">
      <dgm:prSet presAssocID="{632844EB-5652-4081-A970-A1D79EE2FD37}" presName="sibTrans" presStyleCnt="0"/>
      <dgm:spPr/>
    </dgm:pt>
    <dgm:pt modelId="{EDF1DFA3-C643-428F-8EB7-55FFB29EB1EB}" type="pres">
      <dgm:prSet presAssocID="{5BC9990B-D8D2-422B-A6B3-C33C5135B170}" presName="node" presStyleLbl="node1" presStyleIdx="3" presStyleCnt="7">
        <dgm:presLayoutVars>
          <dgm:bulletEnabled val="1"/>
        </dgm:presLayoutVars>
      </dgm:prSet>
      <dgm:spPr/>
      <dgm:t>
        <a:bodyPr/>
        <a:lstStyle/>
        <a:p>
          <a:endParaRPr lang="es-ES"/>
        </a:p>
      </dgm:t>
    </dgm:pt>
    <dgm:pt modelId="{C801AD03-623E-4EA9-A59E-50C556485A1C}" type="pres">
      <dgm:prSet presAssocID="{9F61EC56-43C8-488A-ABF5-B8CFD414857E}" presName="sibTrans" presStyleCnt="0"/>
      <dgm:spPr/>
    </dgm:pt>
    <dgm:pt modelId="{38A8226B-FF4D-469C-B218-B59A0B49AE10}" type="pres">
      <dgm:prSet presAssocID="{904384E5-34E5-473F-9076-F1740F369A2F}" presName="node" presStyleLbl="node1" presStyleIdx="4" presStyleCnt="7">
        <dgm:presLayoutVars>
          <dgm:bulletEnabled val="1"/>
        </dgm:presLayoutVars>
      </dgm:prSet>
      <dgm:spPr/>
      <dgm:t>
        <a:bodyPr/>
        <a:lstStyle/>
        <a:p>
          <a:endParaRPr lang="es-ES"/>
        </a:p>
      </dgm:t>
    </dgm:pt>
    <dgm:pt modelId="{8C95523B-087D-4BED-959B-2945D8C1560A}" type="pres">
      <dgm:prSet presAssocID="{E1D79683-23E9-4307-9CD3-396724BECC13}" presName="sibTrans" presStyleCnt="0"/>
      <dgm:spPr/>
    </dgm:pt>
    <dgm:pt modelId="{C16B2A21-4B69-4823-B614-C9DFDED946D6}" type="pres">
      <dgm:prSet presAssocID="{13C86D0B-B343-46D3-B160-F1318F7CB5AE}" presName="node" presStyleLbl="node1" presStyleIdx="5" presStyleCnt="7">
        <dgm:presLayoutVars>
          <dgm:bulletEnabled val="1"/>
        </dgm:presLayoutVars>
      </dgm:prSet>
      <dgm:spPr/>
      <dgm:t>
        <a:bodyPr/>
        <a:lstStyle/>
        <a:p>
          <a:endParaRPr lang="es-ES"/>
        </a:p>
      </dgm:t>
    </dgm:pt>
    <dgm:pt modelId="{D317D283-2311-4952-8D34-48AA23F24AA2}" type="pres">
      <dgm:prSet presAssocID="{4D0FE365-BFBA-4145-80CE-AD2FBC89BD2C}" presName="sibTrans" presStyleCnt="0"/>
      <dgm:spPr/>
    </dgm:pt>
    <dgm:pt modelId="{E81E03E1-78F2-4EF1-9385-974965193955}" type="pres">
      <dgm:prSet presAssocID="{91B1975F-598E-49FA-AF79-F189643860FC}" presName="node" presStyleLbl="node1" presStyleIdx="6" presStyleCnt="7">
        <dgm:presLayoutVars>
          <dgm:bulletEnabled val="1"/>
        </dgm:presLayoutVars>
      </dgm:prSet>
      <dgm:spPr/>
      <dgm:t>
        <a:bodyPr/>
        <a:lstStyle/>
        <a:p>
          <a:endParaRPr lang="es-ES"/>
        </a:p>
      </dgm:t>
    </dgm:pt>
  </dgm:ptLst>
  <dgm:cxnLst>
    <dgm:cxn modelId="{BF825263-A730-4FA6-AF12-6833C43DAAED}" srcId="{C167AC0C-7CB7-449F-8FE3-CC26D65501D7}" destId="{4460DB68-076F-4607-AFF2-250F040136A4}" srcOrd="2" destOrd="0" parTransId="{E9250FEA-540F-4735-92E9-793B9CFC1A91}" sibTransId="{632844EB-5652-4081-A970-A1D79EE2FD37}"/>
    <dgm:cxn modelId="{86C16142-2A85-492C-9F9C-25E8B24C3D66}" type="presOf" srcId="{4460DB68-076F-4607-AFF2-250F040136A4}" destId="{79A486FB-5814-43E1-A23A-6B2CE931DD6F}" srcOrd="0" destOrd="0" presId="urn:microsoft.com/office/officeart/2005/8/layout/default"/>
    <dgm:cxn modelId="{1B7A964E-8D7D-424C-BB4B-19650170AB45}" srcId="{C167AC0C-7CB7-449F-8FE3-CC26D65501D7}" destId="{1D4F8EED-3DA2-4562-A7F9-B2B66E527E75}" srcOrd="0" destOrd="0" parTransId="{E8B7D7D4-FD71-4195-843E-C60D3442DFA1}" sibTransId="{D90F88E7-CDC2-4EEF-83A1-78CD2D27E480}"/>
    <dgm:cxn modelId="{A440D950-77E3-42DE-B95A-B50778AC9F69}" srcId="{C167AC0C-7CB7-449F-8FE3-CC26D65501D7}" destId="{5BC9990B-D8D2-422B-A6B3-C33C5135B170}" srcOrd="3" destOrd="0" parTransId="{A13FE09B-B954-4BA4-BFA0-1EBDC82F8D19}" sibTransId="{9F61EC56-43C8-488A-ABF5-B8CFD414857E}"/>
    <dgm:cxn modelId="{FB0DC62C-9130-4AB5-8919-710A56D140D3}" srcId="{C167AC0C-7CB7-449F-8FE3-CC26D65501D7}" destId="{13C86D0B-B343-46D3-B160-F1318F7CB5AE}" srcOrd="5" destOrd="0" parTransId="{985F83CA-2483-42E9-9DB9-AFEB6ED8E50C}" sibTransId="{4D0FE365-BFBA-4145-80CE-AD2FBC89BD2C}"/>
    <dgm:cxn modelId="{9531EFC7-E68E-4320-A945-D9F67FB8AB1C}" srcId="{C167AC0C-7CB7-449F-8FE3-CC26D65501D7}" destId="{904384E5-34E5-473F-9076-F1740F369A2F}" srcOrd="4" destOrd="0" parTransId="{2C33BDD5-A5AC-4DC0-A190-95B2AE4357F1}" sibTransId="{E1D79683-23E9-4307-9CD3-396724BECC13}"/>
    <dgm:cxn modelId="{F867CF6E-D387-48AC-A35D-9B8688F52ADF}" srcId="{C167AC0C-7CB7-449F-8FE3-CC26D65501D7}" destId="{91B1975F-598E-49FA-AF79-F189643860FC}" srcOrd="6" destOrd="0" parTransId="{A4535BF0-AC91-468E-BB6D-21A2BD778038}" sibTransId="{2A0553EA-4E28-4EFE-9482-5DF98C6E38E0}"/>
    <dgm:cxn modelId="{214FB79F-EBFD-4335-B27A-90DF203273CF}" type="presOf" srcId="{693E410F-44F5-4F35-A0D4-FD5A46984AF4}" destId="{2E021FC9-ACA1-43B8-BB05-27B53F4A6CCC}" srcOrd="0" destOrd="0" presId="urn:microsoft.com/office/officeart/2005/8/layout/default"/>
    <dgm:cxn modelId="{3BC9D51B-0D15-4BB4-9E11-13EEB3190F6F}" type="presOf" srcId="{5BC9990B-D8D2-422B-A6B3-C33C5135B170}" destId="{EDF1DFA3-C643-428F-8EB7-55FFB29EB1EB}" srcOrd="0" destOrd="0" presId="urn:microsoft.com/office/officeart/2005/8/layout/default"/>
    <dgm:cxn modelId="{331F96D9-93CA-4722-B915-BCEB2B6375A3}" type="presOf" srcId="{904384E5-34E5-473F-9076-F1740F369A2F}" destId="{38A8226B-FF4D-469C-B218-B59A0B49AE10}" srcOrd="0" destOrd="0" presId="urn:microsoft.com/office/officeart/2005/8/layout/default"/>
    <dgm:cxn modelId="{146701FB-C521-413D-A301-14F345C18B5F}" type="presOf" srcId="{13C86D0B-B343-46D3-B160-F1318F7CB5AE}" destId="{C16B2A21-4B69-4823-B614-C9DFDED946D6}" srcOrd="0" destOrd="0" presId="urn:microsoft.com/office/officeart/2005/8/layout/default"/>
    <dgm:cxn modelId="{7E1B5E58-ABFA-45AE-AD89-1D1622D55DB4}" type="presOf" srcId="{91B1975F-598E-49FA-AF79-F189643860FC}" destId="{E81E03E1-78F2-4EF1-9385-974965193955}" srcOrd="0" destOrd="0" presId="urn:microsoft.com/office/officeart/2005/8/layout/default"/>
    <dgm:cxn modelId="{BC73F596-0B26-4E74-9D41-9CF29AF63325}" srcId="{C167AC0C-7CB7-449F-8FE3-CC26D65501D7}" destId="{693E410F-44F5-4F35-A0D4-FD5A46984AF4}" srcOrd="1" destOrd="0" parTransId="{4DA2B678-29DF-4CCA-BC4C-B4467B1610FB}" sibTransId="{000D0044-502E-4EFF-8BE5-E2CD548E24E9}"/>
    <dgm:cxn modelId="{1EFABDD4-9792-48ED-BECD-E6A20F514808}" type="presOf" srcId="{1D4F8EED-3DA2-4562-A7F9-B2B66E527E75}" destId="{B354DCA5-1247-4190-BE97-13DDF04A8787}" srcOrd="0" destOrd="0" presId="urn:microsoft.com/office/officeart/2005/8/layout/default"/>
    <dgm:cxn modelId="{0D2A1188-969E-40D5-BA96-079B607DF214}" type="presOf" srcId="{C167AC0C-7CB7-449F-8FE3-CC26D65501D7}" destId="{9D995E2C-0C46-4887-96CC-E3884434703F}" srcOrd="0" destOrd="0" presId="urn:microsoft.com/office/officeart/2005/8/layout/default"/>
    <dgm:cxn modelId="{D0BCB320-9EC8-4F31-8CA7-7EE87C2E30FB}" type="presParOf" srcId="{9D995E2C-0C46-4887-96CC-E3884434703F}" destId="{B354DCA5-1247-4190-BE97-13DDF04A8787}" srcOrd="0" destOrd="0" presId="urn:microsoft.com/office/officeart/2005/8/layout/default"/>
    <dgm:cxn modelId="{D2DCA07C-A3E4-4805-A40F-98B11D4D2C88}" type="presParOf" srcId="{9D995E2C-0C46-4887-96CC-E3884434703F}" destId="{45432FBD-71A8-4F71-8C4C-1B0BAED7E4FE}" srcOrd="1" destOrd="0" presId="urn:microsoft.com/office/officeart/2005/8/layout/default"/>
    <dgm:cxn modelId="{9681711E-59CB-47D9-8FF6-A1CB437B984C}" type="presParOf" srcId="{9D995E2C-0C46-4887-96CC-E3884434703F}" destId="{2E021FC9-ACA1-43B8-BB05-27B53F4A6CCC}" srcOrd="2" destOrd="0" presId="urn:microsoft.com/office/officeart/2005/8/layout/default"/>
    <dgm:cxn modelId="{6A4C75D9-C4FD-4EE1-A6E2-C1FA7022CC14}" type="presParOf" srcId="{9D995E2C-0C46-4887-96CC-E3884434703F}" destId="{C77BB25C-94A8-4788-8FBC-D892282DB879}" srcOrd="3" destOrd="0" presId="urn:microsoft.com/office/officeart/2005/8/layout/default"/>
    <dgm:cxn modelId="{81CE416E-0E12-4BD9-9B11-3D141AE46800}" type="presParOf" srcId="{9D995E2C-0C46-4887-96CC-E3884434703F}" destId="{79A486FB-5814-43E1-A23A-6B2CE931DD6F}" srcOrd="4" destOrd="0" presId="urn:microsoft.com/office/officeart/2005/8/layout/default"/>
    <dgm:cxn modelId="{DA082AB8-A5BE-4274-88E9-C075E4A8B05B}" type="presParOf" srcId="{9D995E2C-0C46-4887-96CC-E3884434703F}" destId="{42C8BEBC-071D-4BBF-857A-E40D0F339E78}" srcOrd="5" destOrd="0" presId="urn:microsoft.com/office/officeart/2005/8/layout/default"/>
    <dgm:cxn modelId="{836047C7-6F92-486F-9F62-461DC83D79DE}" type="presParOf" srcId="{9D995E2C-0C46-4887-96CC-E3884434703F}" destId="{EDF1DFA3-C643-428F-8EB7-55FFB29EB1EB}" srcOrd="6" destOrd="0" presId="urn:microsoft.com/office/officeart/2005/8/layout/default"/>
    <dgm:cxn modelId="{7E137FAE-84F8-4FBA-A5CB-5845D53793E9}" type="presParOf" srcId="{9D995E2C-0C46-4887-96CC-E3884434703F}" destId="{C801AD03-623E-4EA9-A59E-50C556485A1C}" srcOrd="7" destOrd="0" presId="urn:microsoft.com/office/officeart/2005/8/layout/default"/>
    <dgm:cxn modelId="{F1E5A79B-2190-431A-8EFB-8138C92F1101}" type="presParOf" srcId="{9D995E2C-0C46-4887-96CC-E3884434703F}" destId="{38A8226B-FF4D-469C-B218-B59A0B49AE10}" srcOrd="8" destOrd="0" presId="urn:microsoft.com/office/officeart/2005/8/layout/default"/>
    <dgm:cxn modelId="{2984DD20-E5A5-4D3B-9EB0-44D9EA81A98F}" type="presParOf" srcId="{9D995E2C-0C46-4887-96CC-E3884434703F}" destId="{8C95523B-087D-4BED-959B-2945D8C1560A}" srcOrd="9" destOrd="0" presId="urn:microsoft.com/office/officeart/2005/8/layout/default"/>
    <dgm:cxn modelId="{95C07B1F-2568-4442-B8EC-106592AA0EE8}" type="presParOf" srcId="{9D995E2C-0C46-4887-96CC-E3884434703F}" destId="{C16B2A21-4B69-4823-B614-C9DFDED946D6}" srcOrd="10" destOrd="0" presId="urn:microsoft.com/office/officeart/2005/8/layout/default"/>
    <dgm:cxn modelId="{B0852838-ECD9-49B3-BBE0-39D489CA1EA2}" type="presParOf" srcId="{9D995E2C-0C46-4887-96CC-E3884434703F}" destId="{D317D283-2311-4952-8D34-48AA23F24AA2}" srcOrd="11" destOrd="0" presId="urn:microsoft.com/office/officeart/2005/8/layout/default"/>
    <dgm:cxn modelId="{3ED1E59E-9693-44F9-AC13-30641965DF82}" type="presParOf" srcId="{9D995E2C-0C46-4887-96CC-E3884434703F}" destId="{E81E03E1-78F2-4EF1-9385-97496519395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67AC0C-7CB7-449F-8FE3-CC26D65501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1D4F8EED-3DA2-4562-A7F9-B2B66E527E75}">
      <dgm:prSet phldrT="[Texto]" custT="1"/>
      <dgm:spPr>
        <a:solidFill>
          <a:srgbClr val="002060"/>
        </a:solidFill>
      </dgm:spPr>
      <dgm:t>
        <a:bodyPr/>
        <a:lstStyle/>
        <a:p>
          <a:r>
            <a:rPr lang="es-ES" sz="1800" dirty="0" smtClean="0"/>
            <a:t>No hacer clic en enlaces que resulten sospechosos</a:t>
          </a:r>
          <a:endParaRPr lang="es-ES" sz="1800" dirty="0"/>
        </a:p>
      </dgm:t>
    </dgm:pt>
    <dgm:pt modelId="{E8B7D7D4-FD71-4195-843E-C60D3442DFA1}" type="parTrans" cxnId="{1B7A964E-8D7D-424C-BB4B-19650170AB45}">
      <dgm:prSet/>
      <dgm:spPr/>
      <dgm:t>
        <a:bodyPr/>
        <a:lstStyle/>
        <a:p>
          <a:endParaRPr lang="es-ES"/>
        </a:p>
      </dgm:t>
    </dgm:pt>
    <dgm:pt modelId="{D90F88E7-CDC2-4EEF-83A1-78CD2D27E480}" type="sibTrans" cxnId="{1B7A964E-8D7D-424C-BB4B-19650170AB45}">
      <dgm:prSet/>
      <dgm:spPr/>
      <dgm:t>
        <a:bodyPr/>
        <a:lstStyle/>
        <a:p>
          <a:endParaRPr lang="es-ES"/>
        </a:p>
      </dgm:t>
    </dgm:pt>
    <dgm:pt modelId="{693E410F-44F5-4F35-A0D4-FD5A46984AF4}">
      <dgm:prSet phldrT="[Texto]" custT="1"/>
      <dgm:spPr>
        <a:solidFill>
          <a:schemeClr val="accent1"/>
        </a:solidFill>
      </dgm:spPr>
      <dgm:t>
        <a:bodyPr/>
        <a:lstStyle/>
        <a:p>
          <a:r>
            <a:rPr lang="es-ES" sz="1800" dirty="0" smtClean="0"/>
            <a:t>Solo se deben descargar programas y aplicaciones desde sus páginas oficiales</a:t>
          </a:r>
          <a:endParaRPr lang="es-ES" sz="1800" dirty="0"/>
        </a:p>
      </dgm:t>
    </dgm:pt>
    <dgm:pt modelId="{4DA2B678-29DF-4CCA-BC4C-B4467B1610FB}" type="parTrans" cxnId="{BC73F596-0B26-4E74-9D41-9CF29AF63325}">
      <dgm:prSet/>
      <dgm:spPr/>
      <dgm:t>
        <a:bodyPr/>
        <a:lstStyle/>
        <a:p>
          <a:endParaRPr lang="es-ES"/>
        </a:p>
      </dgm:t>
    </dgm:pt>
    <dgm:pt modelId="{000D0044-502E-4EFF-8BE5-E2CD548E24E9}" type="sibTrans" cxnId="{BC73F596-0B26-4E74-9D41-9CF29AF63325}">
      <dgm:prSet/>
      <dgm:spPr/>
      <dgm:t>
        <a:bodyPr/>
        <a:lstStyle/>
        <a:p>
          <a:endParaRPr lang="es-ES"/>
        </a:p>
      </dgm:t>
    </dgm:pt>
    <dgm:pt modelId="{4460DB68-076F-4607-AFF2-250F040136A4}">
      <dgm:prSet phldrT="[Texto]" custT="1"/>
      <dgm:spPr>
        <a:solidFill>
          <a:srgbClr val="002060"/>
        </a:solidFill>
      </dgm:spPr>
      <dgm:t>
        <a:bodyPr/>
        <a:lstStyle/>
        <a:p>
          <a:r>
            <a:rPr lang="es-ES" sz="1800" dirty="0" smtClean="0"/>
            <a:t>Desconfiar de los correos o mensajes de remitentes desconocidos</a:t>
          </a:r>
          <a:endParaRPr lang="es-ES" sz="1800" dirty="0"/>
        </a:p>
      </dgm:t>
    </dgm:pt>
    <dgm:pt modelId="{E9250FEA-540F-4735-92E9-793B9CFC1A91}" type="parTrans" cxnId="{BF825263-A730-4FA6-AF12-6833C43DAAED}">
      <dgm:prSet/>
      <dgm:spPr/>
      <dgm:t>
        <a:bodyPr/>
        <a:lstStyle/>
        <a:p>
          <a:endParaRPr lang="es-ES"/>
        </a:p>
      </dgm:t>
    </dgm:pt>
    <dgm:pt modelId="{632844EB-5652-4081-A970-A1D79EE2FD37}" type="sibTrans" cxnId="{BF825263-A730-4FA6-AF12-6833C43DAAED}">
      <dgm:prSet/>
      <dgm:spPr/>
      <dgm:t>
        <a:bodyPr/>
        <a:lstStyle/>
        <a:p>
          <a:endParaRPr lang="es-ES"/>
        </a:p>
      </dgm:t>
    </dgm:pt>
    <dgm:pt modelId="{5BC9990B-D8D2-422B-A6B3-C33C5135B170}">
      <dgm:prSet phldrT="[Texto]" custT="1"/>
      <dgm:spPr>
        <a:solidFill>
          <a:schemeClr val="accent1"/>
        </a:solidFill>
      </dgm:spPr>
      <dgm:t>
        <a:bodyPr/>
        <a:lstStyle/>
        <a:p>
          <a:r>
            <a:rPr lang="es-ES" sz="1800" dirty="0" smtClean="0"/>
            <a:t>No abrir ficheros adjuntos sospechosos </a:t>
          </a:r>
          <a:endParaRPr lang="es-ES" sz="1800" dirty="0"/>
        </a:p>
      </dgm:t>
    </dgm:pt>
    <dgm:pt modelId="{A13FE09B-B954-4BA4-BFA0-1EBDC82F8D19}" type="parTrans" cxnId="{A440D950-77E3-42DE-B95A-B50778AC9F69}">
      <dgm:prSet/>
      <dgm:spPr/>
      <dgm:t>
        <a:bodyPr/>
        <a:lstStyle/>
        <a:p>
          <a:endParaRPr lang="es-ES"/>
        </a:p>
      </dgm:t>
    </dgm:pt>
    <dgm:pt modelId="{9F61EC56-43C8-488A-ABF5-B8CFD414857E}" type="sibTrans" cxnId="{A440D950-77E3-42DE-B95A-B50778AC9F69}">
      <dgm:prSet/>
      <dgm:spPr/>
      <dgm:t>
        <a:bodyPr/>
        <a:lstStyle/>
        <a:p>
          <a:endParaRPr lang="es-ES"/>
        </a:p>
      </dgm:t>
    </dgm:pt>
    <dgm:pt modelId="{904384E5-34E5-473F-9076-F1740F369A2F}">
      <dgm:prSet phldrT="[Texto]" custT="1"/>
      <dgm:spPr>
        <a:solidFill>
          <a:schemeClr val="accent1"/>
        </a:solidFill>
      </dgm:spPr>
      <dgm:t>
        <a:bodyPr/>
        <a:lstStyle/>
        <a:p>
          <a:r>
            <a:rPr lang="es-ES" sz="1700" dirty="0" smtClean="0"/>
            <a:t>Muéstrale como generar contraseñas fuertes y aconséjale que no las compartas con nadie (tan solo con sus padres)</a:t>
          </a:r>
          <a:endParaRPr lang="es-ES" sz="1800" dirty="0"/>
        </a:p>
      </dgm:t>
    </dgm:pt>
    <dgm:pt modelId="{2C33BDD5-A5AC-4DC0-A190-95B2AE4357F1}" type="parTrans" cxnId="{9531EFC7-E68E-4320-A945-D9F67FB8AB1C}">
      <dgm:prSet/>
      <dgm:spPr/>
      <dgm:t>
        <a:bodyPr/>
        <a:lstStyle/>
        <a:p>
          <a:endParaRPr lang="es-ES"/>
        </a:p>
      </dgm:t>
    </dgm:pt>
    <dgm:pt modelId="{E1D79683-23E9-4307-9CD3-396724BECC13}" type="sibTrans" cxnId="{9531EFC7-E68E-4320-A945-D9F67FB8AB1C}">
      <dgm:prSet/>
      <dgm:spPr/>
      <dgm:t>
        <a:bodyPr/>
        <a:lstStyle/>
        <a:p>
          <a:endParaRPr lang="es-ES"/>
        </a:p>
      </dgm:t>
    </dgm:pt>
    <dgm:pt modelId="{9D995E2C-0C46-4887-96CC-E3884434703F}" type="pres">
      <dgm:prSet presAssocID="{C167AC0C-7CB7-449F-8FE3-CC26D65501D7}" presName="diagram" presStyleCnt="0">
        <dgm:presLayoutVars>
          <dgm:dir/>
          <dgm:resizeHandles val="exact"/>
        </dgm:presLayoutVars>
      </dgm:prSet>
      <dgm:spPr/>
      <dgm:t>
        <a:bodyPr/>
        <a:lstStyle/>
        <a:p>
          <a:endParaRPr lang="es-ES"/>
        </a:p>
      </dgm:t>
    </dgm:pt>
    <dgm:pt modelId="{B354DCA5-1247-4190-BE97-13DDF04A8787}" type="pres">
      <dgm:prSet presAssocID="{1D4F8EED-3DA2-4562-A7F9-B2B66E527E75}" presName="node" presStyleLbl="node1" presStyleIdx="0" presStyleCnt="5" custLinFactNeighborY="-43692">
        <dgm:presLayoutVars>
          <dgm:bulletEnabled val="1"/>
        </dgm:presLayoutVars>
      </dgm:prSet>
      <dgm:spPr/>
      <dgm:t>
        <a:bodyPr/>
        <a:lstStyle/>
        <a:p>
          <a:endParaRPr lang="es-ES"/>
        </a:p>
      </dgm:t>
    </dgm:pt>
    <dgm:pt modelId="{45432FBD-71A8-4F71-8C4C-1B0BAED7E4FE}" type="pres">
      <dgm:prSet presAssocID="{D90F88E7-CDC2-4EEF-83A1-78CD2D27E480}" presName="sibTrans" presStyleCnt="0"/>
      <dgm:spPr/>
    </dgm:pt>
    <dgm:pt modelId="{2E021FC9-ACA1-43B8-BB05-27B53F4A6CCC}" type="pres">
      <dgm:prSet presAssocID="{693E410F-44F5-4F35-A0D4-FD5A46984AF4}" presName="node" presStyleLbl="node1" presStyleIdx="1" presStyleCnt="5" custLinFactNeighborX="654" custLinFactNeighborY="31075">
        <dgm:presLayoutVars>
          <dgm:bulletEnabled val="1"/>
        </dgm:presLayoutVars>
      </dgm:prSet>
      <dgm:spPr/>
      <dgm:t>
        <a:bodyPr/>
        <a:lstStyle/>
        <a:p>
          <a:endParaRPr lang="es-ES"/>
        </a:p>
      </dgm:t>
    </dgm:pt>
    <dgm:pt modelId="{C77BB25C-94A8-4788-8FBC-D892282DB879}" type="pres">
      <dgm:prSet presAssocID="{000D0044-502E-4EFF-8BE5-E2CD548E24E9}" presName="sibTrans" presStyleCnt="0"/>
      <dgm:spPr/>
    </dgm:pt>
    <dgm:pt modelId="{79A486FB-5814-43E1-A23A-6B2CE931DD6F}" type="pres">
      <dgm:prSet presAssocID="{4460DB68-076F-4607-AFF2-250F040136A4}" presName="node" presStyleLbl="node1" presStyleIdx="2" presStyleCnt="5" custLinFactNeighborX="-1682" custLinFactNeighborY="-48676">
        <dgm:presLayoutVars>
          <dgm:bulletEnabled val="1"/>
        </dgm:presLayoutVars>
      </dgm:prSet>
      <dgm:spPr/>
      <dgm:t>
        <a:bodyPr/>
        <a:lstStyle/>
        <a:p>
          <a:endParaRPr lang="es-ES"/>
        </a:p>
      </dgm:t>
    </dgm:pt>
    <dgm:pt modelId="{42C8BEBC-071D-4BBF-857A-E40D0F339E78}" type="pres">
      <dgm:prSet presAssocID="{632844EB-5652-4081-A970-A1D79EE2FD37}" presName="sibTrans" presStyleCnt="0"/>
      <dgm:spPr/>
    </dgm:pt>
    <dgm:pt modelId="{EDF1DFA3-C643-428F-8EB7-55FFB29EB1EB}" type="pres">
      <dgm:prSet presAssocID="{5BC9990B-D8D2-422B-A6B3-C33C5135B170}" presName="node" presStyleLbl="node1" presStyleIdx="3" presStyleCnt="5" custLinFactNeighborX="-37056" custLinFactNeighborY="29050">
        <dgm:presLayoutVars>
          <dgm:bulletEnabled val="1"/>
        </dgm:presLayoutVars>
      </dgm:prSet>
      <dgm:spPr/>
      <dgm:t>
        <a:bodyPr/>
        <a:lstStyle/>
        <a:p>
          <a:endParaRPr lang="es-ES"/>
        </a:p>
      </dgm:t>
    </dgm:pt>
    <dgm:pt modelId="{C801AD03-623E-4EA9-A59E-50C556485A1C}" type="pres">
      <dgm:prSet presAssocID="{9F61EC56-43C8-488A-ABF5-B8CFD414857E}" presName="sibTrans" presStyleCnt="0"/>
      <dgm:spPr/>
    </dgm:pt>
    <dgm:pt modelId="{38A8226B-FF4D-469C-B218-B59A0B49AE10}" type="pres">
      <dgm:prSet presAssocID="{904384E5-34E5-473F-9076-F1740F369A2F}" presName="node" presStyleLbl="node1" presStyleIdx="4" presStyleCnt="5" custLinFactNeighborX="38365" custLinFactNeighborY="34034">
        <dgm:presLayoutVars>
          <dgm:bulletEnabled val="1"/>
        </dgm:presLayoutVars>
      </dgm:prSet>
      <dgm:spPr/>
      <dgm:t>
        <a:bodyPr/>
        <a:lstStyle/>
        <a:p>
          <a:endParaRPr lang="es-ES"/>
        </a:p>
      </dgm:t>
    </dgm:pt>
  </dgm:ptLst>
  <dgm:cxnLst>
    <dgm:cxn modelId="{BF825263-A730-4FA6-AF12-6833C43DAAED}" srcId="{C167AC0C-7CB7-449F-8FE3-CC26D65501D7}" destId="{4460DB68-076F-4607-AFF2-250F040136A4}" srcOrd="2" destOrd="0" parTransId="{E9250FEA-540F-4735-92E9-793B9CFC1A91}" sibTransId="{632844EB-5652-4081-A970-A1D79EE2FD37}"/>
    <dgm:cxn modelId="{1B7A964E-8D7D-424C-BB4B-19650170AB45}" srcId="{C167AC0C-7CB7-449F-8FE3-CC26D65501D7}" destId="{1D4F8EED-3DA2-4562-A7F9-B2B66E527E75}" srcOrd="0" destOrd="0" parTransId="{E8B7D7D4-FD71-4195-843E-C60D3442DFA1}" sibTransId="{D90F88E7-CDC2-4EEF-83A1-78CD2D27E480}"/>
    <dgm:cxn modelId="{5D883A17-EB26-43F1-8681-5128FB01E87A}" type="presOf" srcId="{C167AC0C-7CB7-449F-8FE3-CC26D65501D7}" destId="{9D995E2C-0C46-4887-96CC-E3884434703F}" srcOrd="0" destOrd="0" presId="urn:microsoft.com/office/officeart/2005/8/layout/default"/>
    <dgm:cxn modelId="{A440D950-77E3-42DE-B95A-B50778AC9F69}" srcId="{C167AC0C-7CB7-449F-8FE3-CC26D65501D7}" destId="{5BC9990B-D8D2-422B-A6B3-C33C5135B170}" srcOrd="3" destOrd="0" parTransId="{A13FE09B-B954-4BA4-BFA0-1EBDC82F8D19}" sibTransId="{9F61EC56-43C8-488A-ABF5-B8CFD414857E}"/>
    <dgm:cxn modelId="{4FC39142-B9B9-43FD-B971-A1892A51707B}" type="presOf" srcId="{904384E5-34E5-473F-9076-F1740F369A2F}" destId="{38A8226B-FF4D-469C-B218-B59A0B49AE10}" srcOrd="0" destOrd="0" presId="urn:microsoft.com/office/officeart/2005/8/layout/default"/>
    <dgm:cxn modelId="{9531EFC7-E68E-4320-A945-D9F67FB8AB1C}" srcId="{C167AC0C-7CB7-449F-8FE3-CC26D65501D7}" destId="{904384E5-34E5-473F-9076-F1740F369A2F}" srcOrd="4" destOrd="0" parTransId="{2C33BDD5-A5AC-4DC0-A190-95B2AE4357F1}" sibTransId="{E1D79683-23E9-4307-9CD3-396724BECC13}"/>
    <dgm:cxn modelId="{9C2F50A0-A4EB-4A58-AD26-A6336E13B890}" type="presOf" srcId="{5BC9990B-D8D2-422B-A6B3-C33C5135B170}" destId="{EDF1DFA3-C643-428F-8EB7-55FFB29EB1EB}" srcOrd="0" destOrd="0" presId="urn:microsoft.com/office/officeart/2005/8/layout/default"/>
    <dgm:cxn modelId="{CE182635-1C9D-497B-8BB4-0CBF50B48AC3}" type="presOf" srcId="{4460DB68-076F-4607-AFF2-250F040136A4}" destId="{79A486FB-5814-43E1-A23A-6B2CE931DD6F}" srcOrd="0" destOrd="0" presId="urn:microsoft.com/office/officeart/2005/8/layout/default"/>
    <dgm:cxn modelId="{0A932DFA-6279-447E-88D1-20E4AD7C7C7C}" type="presOf" srcId="{693E410F-44F5-4F35-A0D4-FD5A46984AF4}" destId="{2E021FC9-ACA1-43B8-BB05-27B53F4A6CCC}" srcOrd="0" destOrd="0" presId="urn:microsoft.com/office/officeart/2005/8/layout/default"/>
    <dgm:cxn modelId="{5E98440B-FDF6-45C8-9DE2-10AD6795D3AB}" type="presOf" srcId="{1D4F8EED-3DA2-4562-A7F9-B2B66E527E75}" destId="{B354DCA5-1247-4190-BE97-13DDF04A8787}" srcOrd="0" destOrd="0" presId="urn:microsoft.com/office/officeart/2005/8/layout/default"/>
    <dgm:cxn modelId="{BC73F596-0B26-4E74-9D41-9CF29AF63325}" srcId="{C167AC0C-7CB7-449F-8FE3-CC26D65501D7}" destId="{693E410F-44F5-4F35-A0D4-FD5A46984AF4}" srcOrd="1" destOrd="0" parTransId="{4DA2B678-29DF-4CCA-BC4C-B4467B1610FB}" sibTransId="{000D0044-502E-4EFF-8BE5-E2CD548E24E9}"/>
    <dgm:cxn modelId="{B5477692-0490-41EC-A378-B1ADC4393194}" type="presParOf" srcId="{9D995E2C-0C46-4887-96CC-E3884434703F}" destId="{B354DCA5-1247-4190-BE97-13DDF04A8787}" srcOrd="0" destOrd="0" presId="urn:microsoft.com/office/officeart/2005/8/layout/default"/>
    <dgm:cxn modelId="{8B8EC0CA-E5E7-439A-A8B1-7FDCD4E1DCA7}" type="presParOf" srcId="{9D995E2C-0C46-4887-96CC-E3884434703F}" destId="{45432FBD-71A8-4F71-8C4C-1B0BAED7E4FE}" srcOrd="1" destOrd="0" presId="urn:microsoft.com/office/officeart/2005/8/layout/default"/>
    <dgm:cxn modelId="{46BFF197-F135-4158-A52A-A762C01B9194}" type="presParOf" srcId="{9D995E2C-0C46-4887-96CC-E3884434703F}" destId="{2E021FC9-ACA1-43B8-BB05-27B53F4A6CCC}" srcOrd="2" destOrd="0" presId="urn:microsoft.com/office/officeart/2005/8/layout/default"/>
    <dgm:cxn modelId="{DF1D9198-280E-4937-99DC-694FD0A081BC}" type="presParOf" srcId="{9D995E2C-0C46-4887-96CC-E3884434703F}" destId="{C77BB25C-94A8-4788-8FBC-D892282DB879}" srcOrd="3" destOrd="0" presId="urn:microsoft.com/office/officeart/2005/8/layout/default"/>
    <dgm:cxn modelId="{2E5C873E-F6A5-4256-900F-50561914EAFA}" type="presParOf" srcId="{9D995E2C-0C46-4887-96CC-E3884434703F}" destId="{79A486FB-5814-43E1-A23A-6B2CE931DD6F}" srcOrd="4" destOrd="0" presId="urn:microsoft.com/office/officeart/2005/8/layout/default"/>
    <dgm:cxn modelId="{F0B2288D-AA17-43D5-982B-6A230D5F5ECD}" type="presParOf" srcId="{9D995E2C-0C46-4887-96CC-E3884434703F}" destId="{42C8BEBC-071D-4BBF-857A-E40D0F339E78}" srcOrd="5" destOrd="0" presId="urn:microsoft.com/office/officeart/2005/8/layout/default"/>
    <dgm:cxn modelId="{DF22964F-FC62-43A8-87DB-ED78A616ACD0}" type="presParOf" srcId="{9D995E2C-0C46-4887-96CC-E3884434703F}" destId="{EDF1DFA3-C643-428F-8EB7-55FFB29EB1EB}" srcOrd="6" destOrd="0" presId="urn:microsoft.com/office/officeart/2005/8/layout/default"/>
    <dgm:cxn modelId="{274740D8-4D8A-42FE-BAC2-8D92D8261336}" type="presParOf" srcId="{9D995E2C-0C46-4887-96CC-E3884434703F}" destId="{C801AD03-623E-4EA9-A59E-50C556485A1C}" srcOrd="7" destOrd="0" presId="urn:microsoft.com/office/officeart/2005/8/layout/default"/>
    <dgm:cxn modelId="{D7BB6640-DA93-4FC1-94B4-77563599FCB2}" type="presParOf" srcId="{9D995E2C-0C46-4887-96CC-E3884434703F}" destId="{38A8226B-FF4D-469C-B218-B59A0B49AE1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3DA6-F34E-4D6A-9D99-39A406F8D5BE}">
      <dsp:nvSpPr>
        <dsp:cNvPr id="0" name=""/>
        <dsp:cNvSpPr/>
      </dsp:nvSpPr>
      <dsp:spPr>
        <a:xfrm>
          <a:off x="2228" y="500359"/>
          <a:ext cx="1768258" cy="55507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Acompañar</a:t>
          </a:r>
          <a:endParaRPr lang="es-ES" sz="2000" kern="1200" dirty="0"/>
        </a:p>
      </dsp:txBody>
      <dsp:txXfrm>
        <a:off x="18485" y="516616"/>
        <a:ext cx="1735744" cy="522557"/>
      </dsp:txXfrm>
    </dsp:sp>
    <dsp:sp modelId="{5545E0CC-7E3E-4709-BA07-656E562CD415}">
      <dsp:nvSpPr>
        <dsp:cNvPr id="0" name=""/>
        <dsp:cNvSpPr/>
      </dsp:nvSpPr>
      <dsp:spPr>
        <a:xfrm>
          <a:off x="1947312" y="500359"/>
          <a:ext cx="1768258" cy="14346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Educar en el uso seguro y responsable</a:t>
          </a:r>
          <a:endParaRPr lang="es-ES" sz="2000" kern="1200" dirty="0"/>
        </a:p>
      </dsp:txBody>
      <dsp:txXfrm>
        <a:off x="1989330" y="542377"/>
        <a:ext cx="1684222" cy="1350564"/>
      </dsp:txXfrm>
    </dsp:sp>
    <dsp:sp modelId="{E61F1F12-8614-4F5F-9159-47D70370D400}">
      <dsp:nvSpPr>
        <dsp:cNvPr id="0" name=""/>
        <dsp:cNvSpPr/>
      </dsp:nvSpPr>
      <dsp:spPr>
        <a:xfrm>
          <a:off x="3892396" y="500359"/>
          <a:ext cx="1768258" cy="12657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Velar. Reducir riesgos</a:t>
          </a:r>
          <a:endParaRPr lang="es-ES" sz="2000" kern="1200" dirty="0"/>
        </a:p>
      </dsp:txBody>
      <dsp:txXfrm>
        <a:off x="3929468" y="537431"/>
        <a:ext cx="1694114" cy="1191596"/>
      </dsp:txXfrm>
    </dsp:sp>
    <dsp:sp modelId="{C1F067E8-DF96-4DC8-9A47-32FD16DEFC52}">
      <dsp:nvSpPr>
        <dsp:cNvPr id="0" name=""/>
        <dsp:cNvSpPr/>
      </dsp:nvSpPr>
      <dsp:spPr>
        <a:xfrm>
          <a:off x="5837480" y="500359"/>
          <a:ext cx="1768258" cy="9139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Ofrecer soluciones </a:t>
          </a:r>
          <a:endParaRPr lang="es-ES" sz="2000" kern="1200" dirty="0"/>
        </a:p>
      </dsp:txBody>
      <dsp:txXfrm>
        <a:off x="5864248" y="527127"/>
        <a:ext cx="1714722" cy="8603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E0872-C7C0-4BF5-96D0-0E11283F003A}">
      <dsp:nvSpPr>
        <dsp:cNvPr id="0" name=""/>
        <dsp:cNvSpPr/>
      </dsp:nvSpPr>
      <dsp:spPr>
        <a:xfrm>
          <a:off x="170341" y="373475"/>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Marcarse un horario de uso cuando utiliza internet como herramienta de ocio</a:t>
          </a:r>
          <a:endParaRPr lang="es-ES" sz="1800" kern="1200" dirty="0"/>
        </a:p>
      </dsp:txBody>
      <dsp:txXfrm>
        <a:off x="170341" y="373475"/>
        <a:ext cx="2632792" cy="1579675"/>
      </dsp:txXfrm>
    </dsp:sp>
    <dsp:sp modelId="{EC832CF9-57EA-4378-87D4-1BC1368D199B}">
      <dsp:nvSpPr>
        <dsp:cNvPr id="0" name=""/>
        <dsp:cNvSpPr/>
      </dsp:nvSpPr>
      <dsp:spPr>
        <a:xfrm>
          <a:off x="2911815" y="373475"/>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Respetar los horarios</a:t>
          </a:r>
          <a:endParaRPr lang="es-ES" sz="1800" kern="1200" dirty="0"/>
        </a:p>
      </dsp:txBody>
      <dsp:txXfrm>
        <a:off x="2911815" y="373475"/>
        <a:ext cx="2632792" cy="1579675"/>
      </dsp:txXfrm>
    </dsp:sp>
    <dsp:sp modelId="{2EDC6B33-E852-49AB-8744-C5AE6824A8FD}">
      <dsp:nvSpPr>
        <dsp:cNvPr id="0" name=""/>
        <dsp:cNvSpPr/>
      </dsp:nvSpPr>
      <dsp:spPr>
        <a:xfrm>
          <a:off x="2906655" y="2020729"/>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Buscar otras actividades alternativas</a:t>
          </a:r>
          <a:endParaRPr lang="es-ES" sz="1800" kern="1200" dirty="0"/>
        </a:p>
      </dsp:txBody>
      <dsp:txXfrm>
        <a:off x="2906655" y="2020729"/>
        <a:ext cx="2632792" cy="1579675"/>
      </dsp:txXfrm>
    </dsp:sp>
    <dsp:sp modelId="{F8D2F883-ACCE-4585-9404-2DC247481A79}">
      <dsp:nvSpPr>
        <dsp:cNvPr id="0" name=""/>
        <dsp:cNvSpPr/>
      </dsp:nvSpPr>
      <dsp:spPr>
        <a:xfrm>
          <a:off x="170354" y="2017998"/>
          <a:ext cx="2632792" cy="15796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Cuidar las relaciones sociales también en persona</a:t>
          </a:r>
          <a:endParaRPr lang="es-ES" sz="1800" kern="1200" dirty="0"/>
        </a:p>
      </dsp:txBody>
      <dsp:txXfrm>
        <a:off x="170354" y="2017998"/>
        <a:ext cx="2632792" cy="1579675"/>
      </dsp:txXfrm>
    </dsp:sp>
    <dsp:sp modelId="{623AA8F6-AE24-4943-9622-5D1C3274C1FB}">
      <dsp:nvSpPr>
        <dsp:cNvPr id="0" name=""/>
        <dsp:cNvSpPr/>
      </dsp:nvSpPr>
      <dsp:spPr>
        <a:xfrm>
          <a:off x="4104457" y="3136495"/>
          <a:ext cx="4165788" cy="1588853"/>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Y recuerda, si creemos que nuestro hijo sufre adicción:</a:t>
          </a:r>
        </a:p>
        <a:p>
          <a:pPr lvl="0" algn="ctr" defTabSz="800100">
            <a:lnSpc>
              <a:spcPct val="90000"/>
            </a:lnSpc>
            <a:spcBef>
              <a:spcPct val="0"/>
            </a:spcBef>
            <a:spcAft>
              <a:spcPct val="35000"/>
            </a:spcAft>
          </a:pPr>
          <a:r>
            <a:rPr lang="es-ES" sz="1800" kern="1200" dirty="0" smtClean="0"/>
            <a:t>Ofrécele apoyo y comprensión</a:t>
          </a:r>
        </a:p>
        <a:p>
          <a:pPr lvl="0" algn="ctr" defTabSz="800100">
            <a:lnSpc>
              <a:spcPct val="90000"/>
            </a:lnSpc>
            <a:spcBef>
              <a:spcPct val="0"/>
            </a:spcBef>
            <a:spcAft>
              <a:spcPct val="35000"/>
            </a:spcAft>
          </a:pPr>
          <a:r>
            <a:rPr lang="es-ES" sz="1800" kern="1200" dirty="0" smtClean="0"/>
            <a:t>Busca ayuda de un especialista</a:t>
          </a:r>
          <a:endParaRPr lang="es-ES" sz="1800" kern="1200" dirty="0"/>
        </a:p>
      </dsp:txBody>
      <dsp:txXfrm>
        <a:off x="4104457" y="3136495"/>
        <a:ext cx="4165788" cy="15888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4D4B7-459F-461A-9DD0-05528C50D9A9}">
      <dsp:nvSpPr>
        <dsp:cNvPr id="0" name=""/>
        <dsp:cNvSpPr/>
      </dsp:nvSpPr>
      <dsp:spPr>
        <a:xfrm>
          <a:off x="0" y="165841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9B63E55-548F-4DDF-A1E5-151A68961746}">
      <dsp:nvSpPr>
        <dsp:cNvPr id="0" name=""/>
        <dsp:cNvSpPr/>
      </dsp:nvSpPr>
      <dsp:spPr>
        <a:xfrm>
          <a:off x="255628" y="140749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Escucha y dialoga sobre lo sucedido</a:t>
          </a:r>
          <a:endParaRPr lang="es-ES" sz="1700" kern="1200" dirty="0"/>
        </a:p>
      </dsp:txBody>
      <dsp:txXfrm>
        <a:off x="280126" y="1431993"/>
        <a:ext cx="3529802" cy="452844"/>
      </dsp:txXfrm>
    </dsp:sp>
    <dsp:sp modelId="{9184BC47-CF22-472D-8580-1A5B6BE7129D}">
      <dsp:nvSpPr>
        <dsp:cNvPr id="0" name=""/>
        <dsp:cNvSpPr/>
      </dsp:nvSpPr>
      <dsp:spPr>
        <a:xfrm>
          <a:off x="0" y="242953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64425CD-F081-4326-B92D-F16C1DEE3F69}">
      <dsp:nvSpPr>
        <dsp:cNvPr id="0" name=""/>
        <dsp:cNvSpPr/>
      </dsp:nvSpPr>
      <dsp:spPr>
        <a:xfrm>
          <a:off x="255628" y="217861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Refuerza su autoestima. No le culpes</a:t>
          </a:r>
          <a:endParaRPr lang="es-ES" sz="1700" kern="1200" dirty="0"/>
        </a:p>
      </dsp:txBody>
      <dsp:txXfrm>
        <a:off x="280126" y="2203113"/>
        <a:ext cx="3529802" cy="452844"/>
      </dsp:txXfrm>
    </dsp:sp>
    <dsp:sp modelId="{0BA9438C-98ED-463E-BC6C-CE33B8E1775D}">
      <dsp:nvSpPr>
        <dsp:cNvPr id="0" name=""/>
        <dsp:cNvSpPr/>
      </dsp:nvSpPr>
      <dsp:spPr>
        <a:xfrm>
          <a:off x="0" y="320065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55765DD-FD07-405E-93A4-7626738B8897}">
      <dsp:nvSpPr>
        <dsp:cNvPr id="0" name=""/>
        <dsp:cNvSpPr/>
      </dsp:nvSpPr>
      <dsp:spPr>
        <a:xfrm>
          <a:off x="255628" y="294973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Actúa. Traza un plan</a:t>
          </a:r>
          <a:endParaRPr lang="es-ES" sz="1700" kern="1200" dirty="0"/>
        </a:p>
      </dsp:txBody>
      <dsp:txXfrm>
        <a:off x="280126" y="2974233"/>
        <a:ext cx="3529802" cy="452844"/>
      </dsp:txXfrm>
    </dsp:sp>
    <dsp:sp modelId="{0D002160-7656-4478-84F4-7AF15A153E0B}">
      <dsp:nvSpPr>
        <dsp:cNvPr id="0" name=""/>
        <dsp:cNvSpPr/>
      </dsp:nvSpPr>
      <dsp:spPr>
        <a:xfrm>
          <a:off x="0" y="3971775"/>
          <a:ext cx="5112568" cy="4284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FD9AF69-661F-41AB-BEB9-25202EC655C9}">
      <dsp:nvSpPr>
        <dsp:cNvPr id="0" name=""/>
        <dsp:cNvSpPr/>
      </dsp:nvSpPr>
      <dsp:spPr>
        <a:xfrm>
          <a:off x="255628" y="3720855"/>
          <a:ext cx="3578798"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lvl="0" algn="l" defTabSz="755650">
            <a:lnSpc>
              <a:spcPct val="90000"/>
            </a:lnSpc>
            <a:spcBef>
              <a:spcPct val="0"/>
            </a:spcBef>
            <a:spcAft>
              <a:spcPct val="35000"/>
            </a:spcAft>
          </a:pPr>
          <a:r>
            <a:rPr lang="es-ES" sz="1700" kern="1200" dirty="0" smtClean="0"/>
            <a:t>Comunícate con el centro educativo</a:t>
          </a:r>
          <a:endParaRPr lang="es-ES" sz="1700" kern="1200" dirty="0"/>
        </a:p>
      </dsp:txBody>
      <dsp:txXfrm>
        <a:off x="280126" y="3745353"/>
        <a:ext cx="3529802"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4D4B7-459F-461A-9DD0-05528C50D9A9}">
      <dsp:nvSpPr>
        <dsp:cNvPr id="0" name=""/>
        <dsp:cNvSpPr/>
      </dsp:nvSpPr>
      <dsp:spPr>
        <a:xfrm>
          <a:off x="0" y="415994"/>
          <a:ext cx="3888432" cy="655200"/>
        </a:xfrm>
        <a:prstGeom prst="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63E55-548F-4DDF-A1E5-151A68961746}">
      <dsp:nvSpPr>
        <dsp:cNvPr id="0" name=""/>
        <dsp:cNvSpPr/>
      </dsp:nvSpPr>
      <dsp:spPr>
        <a:xfrm>
          <a:off x="194421" y="2667"/>
          <a:ext cx="272190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11200">
            <a:lnSpc>
              <a:spcPct val="90000"/>
            </a:lnSpc>
            <a:spcBef>
              <a:spcPct val="0"/>
            </a:spcBef>
            <a:spcAft>
              <a:spcPct val="35000"/>
            </a:spcAft>
          </a:pPr>
          <a:r>
            <a:rPr lang="es-ES" sz="1600" kern="1200" dirty="0" smtClean="0"/>
            <a:t>Si afecta a su salud, informa al pediatra </a:t>
          </a:r>
          <a:endParaRPr lang="es-ES" sz="1600" kern="1200" dirty="0"/>
        </a:p>
      </dsp:txBody>
      <dsp:txXfrm>
        <a:off x="231888" y="40134"/>
        <a:ext cx="2646968" cy="692586"/>
      </dsp:txXfrm>
    </dsp:sp>
    <dsp:sp modelId="{9184BC47-CF22-472D-8580-1A5B6BE7129D}">
      <dsp:nvSpPr>
        <dsp:cNvPr id="0" name=""/>
        <dsp:cNvSpPr/>
      </dsp:nvSpPr>
      <dsp:spPr>
        <a:xfrm>
          <a:off x="0" y="1565787"/>
          <a:ext cx="3888432" cy="655200"/>
        </a:xfrm>
        <a:prstGeom prst="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4425CD-F081-4326-B92D-F16C1DEE3F69}">
      <dsp:nvSpPr>
        <dsp:cNvPr id="0" name=""/>
        <dsp:cNvSpPr/>
      </dsp:nvSpPr>
      <dsp:spPr>
        <a:xfrm>
          <a:off x="194421" y="1182027"/>
          <a:ext cx="272190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11200">
            <a:lnSpc>
              <a:spcPct val="90000"/>
            </a:lnSpc>
            <a:spcBef>
              <a:spcPct val="0"/>
            </a:spcBef>
            <a:spcAft>
              <a:spcPct val="35000"/>
            </a:spcAft>
          </a:pPr>
          <a:r>
            <a:rPr lang="es-ES" sz="1600" kern="1200" dirty="0" smtClean="0"/>
            <a:t>Aconséjale sobre cómo actuar en futuras ocasiones</a:t>
          </a:r>
          <a:endParaRPr lang="es-ES" sz="1600" kern="1200" dirty="0"/>
        </a:p>
      </dsp:txBody>
      <dsp:txXfrm>
        <a:off x="231888" y="1219494"/>
        <a:ext cx="2646968" cy="692586"/>
      </dsp:txXfrm>
    </dsp:sp>
    <dsp:sp modelId="{0BA9438C-98ED-463E-BC6C-CE33B8E1775D}">
      <dsp:nvSpPr>
        <dsp:cNvPr id="0" name=""/>
        <dsp:cNvSpPr/>
      </dsp:nvSpPr>
      <dsp:spPr>
        <a:xfrm>
          <a:off x="0" y="2745147"/>
          <a:ext cx="3888432" cy="655200"/>
        </a:xfrm>
        <a:prstGeom prst="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765DD-FD07-405E-93A4-7626738B8897}">
      <dsp:nvSpPr>
        <dsp:cNvPr id="0" name=""/>
        <dsp:cNvSpPr/>
      </dsp:nvSpPr>
      <dsp:spPr>
        <a:xfrm>
          <a:off x="194421" y="2361387"/>
          <a:ext cx="272190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11200">
            <a:lnSpc>
              <a:spcPct val="90000"/>
            </a:lnSpc>
            <a:spcBef>
              <a:spcPct val="0"/>
            </a:spcBef>
            <a:spcAft>
              <a:spcPct val="35000"/>
            </a:spcAft>
          </a:pPr>
          <a:r>
            <a:rPr lang="es-ES" sz="1600" kern="1200" dirty="0" smtClean="0"/>
            <a:t>Busca la ayuda de expertos</a:t>
          </a:r>
          <a:endParaRPr lang="es-ES" sz="1600" kern="1200" dirty="0"/>
        </a:p>
      </dsp:txBody>
      <dsp:txXfrm>
        <a:off x="231888" y="2398854"/>
        <a:ext cx="264696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9B88-83F9-4919-BE6B-99CE2C9CF08E}">
      <dsp:nvSpPr>
        <dsp:cNvPr id="0" name=""/>
        <dsp:cNvSpPr/>
      </dsp:nvSpPr>
      <dsp:spPr>
        <a:xfrm>
          <a:off x="1948870" y="2190456"/>
          <a:ext cx="2381953" cy="2381953"/>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Educación digital</a:t>
          </a:r>
          <a:endParaRPr lang="es-ES" sz="1800" b="1" kern="1200" dirty="0"/>
        </a:p>
      </dsp:txBody>
      <dsp:txXfrm>
        <a:off x="2427749" y="2748417"/>
        <a:ext cx="1424195" cy="1224373"/>
      </dsp:txXfrm>
    </dsp:sp>
    <dsp:sp modelId="{79732062-9976-4BA4-8AD8-864B856F4AD5}">
      <dsp:nvSpPr>
        <dsp:cNvPr id="0" name=""/>
        <dsp:cNvSpPr/>
      </dsp:nvSpPr>
      <dsp:spPr>
        <a:xfrm>
          <a:off x="563007" y="1627449"/>
          <a:ext cx="1732329" cy="1732329"/>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Educación conductual</a:t>
          </a:r>
          <a:endParaRPr lang="es-ES" sz="1400" b="1" kern="1200" dirty="0"/>
        </a:p>
      </dsp:txBody>
      <dsp:txXfrm>
        <a:off x="999126" y="2066204"/>
        <a:ext cx="860091" cy="854819"/>
      </dsp:txXfrm>
    </dsp:sp>
    <dsp:sp modelId="{EC8AB1C6-D9F8-4AA5-B20A-A369FB217A7E}">
      <dsp:nvSpPr>
        <dsp:cNvPr id="0" name=""/>
        <dsp:cNvSpPr/>
      </dsp:nvSpPr>
      <dsp:spPr>
        <a:xfrm rot="20700000">
          <a:off x="1533288" y="432318"/>
          <a:ext cx="1697329" cy="1697329"/>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Educación tecnológica</a:t>
          </a:r>
          <a:endParaRPr lang="es-ES" sz="1400" b="1" kern="1200" dirty="0"/>
        </a:p>
      </dsp:txBody>
      <dsp:txXfrm rot="-20700000">
        <a:off x="1905562" y="804592"/>
        <a:ext cx="952781" cy="952781"/>
      </dsp:txXfrm>
    </dsp:sp>
    <dsp:sp modelId="{E1ED3531-0C6A-43FD-9501-A4FABEC344EE}">
      <dsp:nvSpPr>
        <dsp:cNvPr id="0" name=""/>
        <dsp:cNvSpPr/>
      </dsp:nvSpPr>
      <dsp:spPr>
        <a:xfrm>
          <a:off x="1767213" y="1830171"/>
          <a:ext cx="3048900" cy="3048900"/>
        </a:xfrm>
        <a:prstGeom prst="circularArrow">
          <a:avLst>
            <a:gd name="adj1" fmla="val 4688"/>
            <a:gd name="adj2" fmla="val 299029"/>
            <a:gd name="adj3" fmla="val 2519380"/>
            <a:gd name="adj4" fmla="val 1585436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72409E-A56E-47A5-B519-88D37C7FEFBF}">
      <dsp:nvSpPr>
        <dsp:cNvPr id="0" name=""/>
        <dsp:cNvSpPr/>
      </dsp:nvSpPr>
      <dsp:spPr>
        <a:xfrm>
          <a:off x="256214" y="1243564"/>
          <a:ext cx="2215216" cy="2215216"/>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BBB14-EE9E-4C83-8DF4-4777593EA3B3}">
      <dsp:nvSpPr>
        <dsp:cNvPr id="0" name=""/>
        <dsp:cNvSpPr/>
      </dsp:nvSpPr>
      <dsp:spPr>
        <a:xfrm>
          <a:off x="1140678" y="59953"/>
          <a:ext cx="2388449" cy="2388449"/>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6697A-0668-4EFC-A636-70412BC9DAB2}">
      <dsp:nvSpPr>
        <dsp:cNvPr id="0" name=""/>
        <dsp:cNvSpPr/>
      </dsp:nvSpPr>
      <dsp:spPr>
        <a:xfrm>
          <a:off x="700" y="1375689"/>
          <a:ext cx="1759730" cy="67925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375B3-5F1D-477C-887C-A3265D7C4FFD}">
      <dsp:nvSpPr>
        <dsp:cNvPr id="0" name=""/>
        <dsp:cNvSpPr/>
      </dsp:nvSpPr>
      <dsp:spPr>
        <a:xfrm>
          <a:off x="469961" y="1545503"/>
          <a:ext cx="1485994" cy="67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Regular</a:t>
          </a:r>
          <a:endParaRPr lang="es-ES" sz="2200" kern="1200" dirty="0"/>
        </a:p>
      </dsp:txBody>
      <dsp:txXfrm>
        <a:off x="489856" y="1565398"/>
        <a:ext cx="1446204" cy="639466"/>
      </dsp:txXfrm>
    </dsp:sp>
    <dsp:sp modelId="{8C134B12-F8FC-4A22-A63E-ADD7B554E79A}">
      <dsp:nvSpPr>
        <dsp:cNvPr id="0" name=""/>
        <dsp:cNvSpPr/>
      </dsp:nvSpPr>
      <dsp:spPr>
        <a:xfrm>
          <a:off x="2010703" y="1375689"/>
          <a:ext cx="1759730" cy="67925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21E7B-3919-4205-B62D-6820971DAF31}">
      <dsp:nvSpPr>
        <dsp:cNvPr id="0" name=""/>
        <dsp:cNvSpPr/>
      </dsp:nvSpPr>
      <dsp:spPr>
        <a:xfrm>
          <a:off x="2479965" y="1545503"/>
          <a:ext cx="1485994" cy="67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Reducir</a:t>
          </a:r>
          <a:endParaRPr lang="es-ES" sz="2200" kern="1200" dirty="0"/>
        </a:p>
      </dsp:txBody>
      <dsp:txXfrm>
        <a:off x="2499860" y="1565398"/>
        <a:ext cx="1446204" cy="639466"/>
      </dsp:txXfrm>
    </dsp:sp>
    <dsp:sp modelId="{68937A55-EA9B-4B07-849F-B81ABE2AF207}">
      <dsp:nvSpPr>
        <dsp:cNvPr id="0" name=""/>
        <dsp:cNvSpPr/>
      </dsp:nvSpPr>
      <dsp:spPr>
        <a:xfrm>
          <a:off x="4020707" y="1375689"/>
          <a:ext cx="1759730" cy="67925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2EB01-2105-4ABB-90B4-4266BFB57597}">
      <dsp:nvSpPr>
        <dsp:cNvPr id="0" name=""/>
        <dsp:cNvSpPr/>
      </dsp:nvSpPr>
      <dsp:spPr>
        <a:xfrm>
          <a:off x="4489968" y="1545503"/>
          <a:ext cx="1485994" cy="67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Recursos</a:t>
          </a:r>
          <a:endParaRPr lang="es-ES" sz="2200" kern="1200" dirty="0"/>
        </a:p>
      </dsp:txBody>
      <dsp:txXfrm>
        <a:off x="4509863" y="1565398"/>
        <a:ext cx="1446204" cy="639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3DA6-F34E-4D6A-9D99-39A406F8D5BE}">
      <dsp:nvSpPr>
        <dsp:cNvPr id="0" name=""/>
        <dsp:cNvSpPr/>
      </dsp:nvSpPr>
      <dsp:spPr>
        <a:xfrm>
          <a:off x="1879" y="111334"/>
          <a:ext cx="1830998" cy="184068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Presta atención a lo que hace mientras está conectado</a:t>
          </a:r>
          <a:endParaRPr lang="es-ES" sz="2000" kern="1200" dirty="0"/>
        </a:p>
      </dsp:txBody>
      <dsp:txXfrm>
        <a:off x="55507" y="164962"/>
        <a:ext cx="1723742" cy="1733425"/>
      </dsp:txXfrm>
    </dsp:sp>
    <dsp:sp modelId="{5545E0CC-7E3E-4709-BA07-656E562CD415}">
      <dsp:nvSpPr>
        <dsp:cNvPr id="0" name=""/>
        <dsp:cNvSpPr/>
      </dsp:nvSpPr>
      <dsp:spPr>
        <a:xfrm>
          <a:off x="2015978" y="111334"/>
          <a:ext cx="1830998" cy="172920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smtClean="0"/>
            <a:t>Supervisa, acompáñale durante la búsqueda y su aprendizaje</a:t>
          </a:r>
          <a:endParaRPr lang="es-ES" sz="2000" kern="1200" dirty="0"/>
        </a:p>
      </dsp:txBody>
      <dsp:txXfrm>
        <a:off x="2066625" y="161981"/>
        <a:ext cx="1729704" cy="1627907"/>
      </dsp:txXfrm>
    </dsp:sp>
    <dsp:sp modelId="{E61F1F12-8614-4F5F-9159-47D70370D400}">
      <dsp:nvSpPr>
        <dsp:cNvPr id="0" name=""/>
        <dsp:cNvSpPr/>
      </dsp:nvSpPr>
      <dsp:spPr>
        <a:xfrm>
          <a:off x="4030077" y="111334"/>
          <a:ext cx="2150416" cy="2831453"/>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Dialoga sobre el uso de Internet y el comportamiento seguro y responsable</a:t>
          </a:r>
          <a:endParaRPr lang="es-ES" sz="2000" kern="1200" dirty="0"/>
        </a:p>
      </dsp:txBody>
      <dsp:txXfrm>
        <a:off x="4093061" y="174318"/>
        <a:ext cx="2024448" cy="2705485"/>
      </dsp:txXfrm>
    </dsp:sp>
    <dsp:sp modelId="{C1F067E8-DF96-4DC8-9A47-32FD16DEFC52}">
      <dsp:nvSpPr>
        <dsp:cNvPr id="0" name=""/>
        <dsp:cNvSpPr/>
      </dsp:nvSpPr>
      <dsp:spPr>
        <a:xfrm>
          <a:off x="6363593" y="111334"/>
          <a:ext cx="1830998" cy="110160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Crea un clima de confianza y respeto mutuo</a:t>
          </a:r>
          <a:endParaRPr lang="es-ES" sz="2000" kern="1200" dirty="0"/>
        </a:p>
      </dsp:txBody>
      <dsp:txXfrm>
        <a:off x="6395858" y="143599"/>
        <a:ext cx="1766468" cy="1037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E5051-6494-41D5-A8F2-D139F420B404}">
      <dsp:nvSpPr>
        <dsp:cNvPr id="0" name=""/>
        <dsp:cNvSpPr/>
      </dsp:nvSpPr>
      <dsp:spPr>
        <a:xfrm>
          <a:off x="533416" y="1949"/>
          <a:ext cx="1721287" cy="103277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No demonices la tecnología</a:t>
          </a:r>
          <a:endParaRPr lang="es-ES" sz="1600" kern="1200" dirty="0"/>
        </a:p>
      </dsp:txBody>
      <dsp:txXfrm>
        <a:off x="533416" y="1949"/>
        <a:ext cx="1721287" cy="1032772"/>
      </dsp:txXfrm>
    </dsp:sp>
    <dsp:sp modelId="{83FE825A-5911-4CFA-A9CC-2CC2F919631B}">
      <dsp:nvSpPr>
        <dsp:cNvPr id="0" name=""/>
        <dsp:cNvSpPr/>
      </dsp:nvSpPr>
      <dsp:spPr>
        <a:xfrm>
          <a:off x="2426832" y="1949"/>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Elige contenidos apropiados a su edad</a:t>
          </a:r>
          <a:endParaRPr lang="es-ES" sz="1600" kern="1200" dirty="0"/>
        </a:p>
      </dsp:txBody>
      <dsp:txXfrm>
        <a:off x="2426832" y="1949"/>
        <a:ext cx="1721287" cy="1032772"/>
      </dsp:txXfrm>
    </dsp:sp>
    <dsp:sp modelId="{E788AAEB-B731-4ABC-8F5F-542A4E232090}">
      <dsp:nvSpPr>
        <dsp:cNvPr id="0" name=""/>
        <dsp:cNvSpPr/>
      </dsp:nvSpPr>
      <dsp:spPr>
        <a:xfrm>
          <a:off x="533416" y="1206850"/>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Fórmate en aspectos básicos de Internet</a:t>
          </a:r>
          <a:endParaRPr lang="es-ES" sz="1600" kern="1200" dirty="0"/>
        </a:p>
      </dsp:txBody>
      <dsp:txXfrm>
        <a:off x="533416" y="1206850"/>
        <a:ext cx="1721287" cy="1032772"/>
      </dsp:txXfrm>
    </dsp:sp>
    <dsp:sp modelId="{5BC0B749-A549-43BE-9D20-D4F61BAF7CA2}">
      <dsp:nvSpPr>
        <dsp:cNvPr id="0" name=""/>
        <dsp:cNvSpPr/>
      </dsp:nvSpPr>
      <dsp:spPr>
        <a:xfrm>
          <a:off x="2426832" y="1206850"/>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Dialoga. Interésate por lo que hace en línea</a:t>
          </a:r>
          <a:endParaRPr lang="es-ES" sz="1600" kern="1200" dirty="0"/>
        </a:p>
      </dsp:txBody>
      <dsp:txXfrm>
        <a:off x="2426832" y="1206850"/>
        <a:ext cx="1721287" cy="1032772"/>
      </dsp:txXfrm>
    </dsp:sp>
    <dsp:sp modelId="{71A0FBBD-DD17-4BC7-AA93-13BAB3BBC387}">
      <dsp:nvSpPr>
        <dsp:cNvPr id="0" name=""/>
        <dsp:cNvSpPr/>
      </dsp:nvSpPr>
      <dsp:spPr>
        <a:xfrm>
          <a:off x="533416" y="2411751"/>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u="none" strike="noStrike" kern="1200" baseline="0" smtClean="0">
              <a:solidFill>
                <a:schemeClr val="bg1"/>
              </a:solidFill>
              <a:latin typeface="+mn-lt"/>
              <a:ea typeface="+mn-ea"/>
              <a:cs typeface="+mn-cs"/>
            </a:rPr>
            <a:t>Que se sienta cómodo solicitando tu ayuda</a:t>
          </a:r>
          <a:endParaRPr lang="es-ES" sz="1600" kern="1200" dirty="0"/>
        </a:p>
      </dsp:txBody>
      <dsp:txXfrm>
        <a:off x="533416" y="2411751"/>
        <a:ext cx="1721287" cy="1032772"/>
      </dsp:txXfrm>
    </dsp:sp>
    <dsp:sp modelId="{B716E927-63CF-40EB-B89A-ADC17F55F528}">
      <dsp:nvSpPr>
        <dsp:cNvPr id="0" name=""/>
        <dsp:cNvSpPr/>
      </dsp:nvSpPr>
      <dsp:spPr>
        <a:xfrm>
          <a:off x="2426832" y="2411751"/>
          <a:ext cx="1721287" cy="103277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Conoce su actividad en Redes sociales</a:t>
          </a:r>
          <a:endParaRPr lang="es-ES" sz="1600" kern="1200" dirty="0"/>
        </a:p>
      </dsp:txBody>
      <dsp:txXfrm>
        <a:off x="2426832" y="2411751"/>
        <a:ext cx="1721287" cy="1032772"/>
      </dsp:txXfrm>
    </dsp:sp>
    <dsp:sp modelId="{A77E66B7-E676-4D6B-BF1B-0CBAFAFBD66E}">
      <dsp:nvSpPr>
        <dsp:cNvPr id="0" name=""/>
        <dsp:cNvSpPr/>
      </dsp:nvSpPr>
      <dsp:spPr>
        <a:xfrm>
          <a:off x="1480124" y="3616653"/>
          <a:ext cx="1721287" cy="103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Sé el mejor ejemplo</a:t>
          </a:r>
          <a:endParaRPr lang="es-ES" sz="1600" kern="1200" dirty="0"/>
        </a:p>
      </dsp:txBody>
      <dsp:txXfrm>
        <a:off x="1480124" y="3616653"/>
        <a:ext cx="1721287" cy="1032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8D4DE-07DF-4BBF-9DA0-B1E1F19F5D5D}">
      <dsp:nvSpPr>
        <dsp:cNvPr id="0" name=""/>
        <dsp:cNvSpPr/>
      </dsp:nvSpPr>
      <dsp:spPr>
        <a:xfrm>
          <a:off x="0" y="760634"/>
          <a:ext cx="1867707" cy="11206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Pensar críticamente sobre lo que encuentra en línea</a:t>
          </a:r>
          <a:endParaRPr lang="es-ES" sz="1400" kern="1200" dirty="0"/>
        </a:p>
      </dsp:txBody>
      <dsp:txXfrm>
        <a:off x="0" y="760634"/>
        <a:ext cx="1867707" cy="1120624"/>
      </dsp:txXfrm>
    </dsp:sp>
    <dsp:sp modelId="{44BFA3D7-4117-4607-98E6-E775F023B5DB}">
      <dsp:nvSpPr>
        <dsp:cNvPr id="0" name=""/>
        <dsp:cNvSpPr/>
      </dsp:nvSpPr>
      <dsp:spPr>
        <a:xfrm>
          <a:off x="2054478" y="760634"/>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Mantener en privado su información personal. Discreción en la publicación de fotos	</a:t>
          </a:r>
          <a:endParaRPr lang="es-ES" sz="1400" kern="1200" dirty="0"/>
        </a:p>
      </dsp:txBody>
      <dsp:txXfrm>
        <a:off x="2054478" y="760634"/>
        <a:ext cx="1867707" cy="1120624"/>
      </dsp:txXfrm>
    </dsp:sp>
    <dsp:sp modelId="{81274F89-65A7-490D-9370-A34339C2BA56}">
      <dsp:nvSpPr>
        <dsp:cNvPr id="0" name=""/>
        <dsp:cNvSpPr/>
      </dsp:nvSpPr>
      <dsp:spPr>
        <a:xfrm>
          <a:off x="4108957" y="760634"/>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No fiarse al 100% de con quién habla en Internet</a:t>
          </a:r>
          <a:endParaRPr lang="es-ES" sz="1400" kern="1200" dirty="0"/>
        </a:p>
      </dsp:txBody>
      <dsp:txXfrm>
        <a:off x="4108957" y="760634"/>
        <a:ext cx="1867707" cy="1120624"/>
      </dsp:txXfrm>
    </dsp:sp>
    <dsp:sp modelId="{B1ED3C8A-7ECA-44F0-A712-98C61B3F6F59}">
      <dsp:nvSpPr>
        <dsp:cNvPr id="0" name=""/>
        <dsp:cNvSpPr/>
      </dsp:nvSpPr>
      <dsp:spPr>
        <a:xfrm>
          <a:off x="0" y="2068030"/>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Respetar a los demás</a:t>
          </a:r>
          <a:endParaRPr lang="es-ES" sz="1400" kern="1200" dirty="0"/>
        </a:p>
      </dsp:txBody>
      <dsp:txXfrm>
        <a:off x="0" y="2068030"/>
        <a:ext cx="1867707" cy="1120624"/>
      </dsp:txXfrm>
    </dsp:sp>
    <dsp:sp modelId="{E6B04E06-9FA5-41B4-86D7-3866E0996E52}">
      <dsp:nvSpPr>
        <dsp:cNvPr id="0" name=""/>
        <dsp:cNvSpPr/>
      </dsp:nvSpPr>
      <dsp:spPr>
        <a:xfrm>
          <a:off x="2054478" y="2068030"/>
          <a:ext cx="1867707" cy="11206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Establecer contraseñas seguras. Proteger la seguridad en todos sus dispositivos</a:t>
          </a:r>
          <a:endParaRPr lang="es-ES" sz="1400" kern="1200" dirty="0"/>
        </a:p>
      </dsp:txBody>
      <dsp:txXfrm>
        <a:off x="2054478" y="2068030"/>
        <a:ext cx="1867707" cy="1120624"/>
      </dsp:txXfrm>
    </dsp:sp>
    <dsp:sp modelId="{3391A47C-CD3B-4171-996B-64FDEEE38F9B}">
      <dsp:nvSpPr>
        <dsp:cNvPr id="0" name=""/>
        <dsp:cNvSpPr/>
      </dsp:nvSpPr>
      <dsp:spPr>
        <a:xfrm>
          <a:off x="4108957" y="2068030"/>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Reducir el riesgo de infecciones</a:t>
          </a:r>
          <a:endParaRPr lang="es-ES" sz="1400" kern="1200" dirty="0"/>
        </a:p>
      </dsp:txBody>
      <dsp:txXfrm>
        <a:off x="4108957" y="2068030"/>
        <a:ext cx="1867707" cy="1120624"/>
      </dsp:txXfrm>
    </dsp:sp>
    <dsp:sp modelId="{5C1A4E9D-9D44-496E-86AC-D9C6CEDB7779}">
      <dsp:nvSpPr>
        <dsp:cNvPr id="0" name=""/>
        <dsp:cNvSpPr/>
      </dsp:nvSpPr>
      <dsp:spPr>
        <a:xfrm>
          <a:off x="0" y="3375425"/>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Desconectar todas las opciones de conectividad si no se utilizan.</a:t>
          </a:r>
        </a:p>
      </dsp:txBody>
      <dsp:txXfrm>
        <a:off x="0" y="3375425"/>
        <a:ext cx="1867707" cy="1120624"/>
      </dsp:txXfrm>
    </dsp:sp>
    <dsp:sp modelId="{1DD41C8D-089A-4D04-96D9-34F25F1997A8}">
      <dsp:nvSpPr>
        <dsp:cNvPr id="0" name=""/>
        <dsp:cNvSpPr/>
      </dsp:nvSpPr>
      <dsp:spPr>
        <a:xfrm>
          <a:off x="2054478" y="3375425"/>
          <a:ext cx="1867707" cy="112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Desconectar de Internet y apagar los dispositivos que no se estén utilizando.</a:t>
          </a:r>
        </a:p>
      </dsp:txBody>
      <dsp:txXfrm>
        <a:off x="2054478" y="3375425"/>
        <a:ext cx="1867707" cy="1120624"/>
      </dsp:txXfrm>
    </dsp:sp>
    <dsp:sp modelId="{1B7FB122-6387-4FBB-818D-27F8CF011AF2}">
      <dsp:nvSpPr>
        <dsp:cNvPr id="0" name=""/>
        <dsp:cNvSpPr/>
      </dsp:nvSpPr>
      <dsp:spPr>
        <a:xfrm>
          <a:off x="4108957" y="3375425"/>
          <a:ext cx="1867707" cy="112062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Mantener el equilibrio en el tiempo de uso de las TIC</a:t>
          </a:r>
        </a:p>
      </dsp:txBody>
      <dsp:txXfrm>
        <a:off x="4108957" y="3375425"/>
        <a:ext cx="1867707" cy="1120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3DA6-F34E-4D6A-9D99-39A406F8D5BE}">
      <dsp:nvSpPr>
        <dsp:cNvPr id="0" name=""/>
        <dsp:cNvSpPr/>
      </dsp:nvSpPr>
      <dsp:spPr>
        <a:xfrm>
          <a:off x="959281" y="1675"/>
          <a:ext cx="2010739" cy="224476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i="0" u="none" strike="noStrike" kern="1200" baseline="0" dirty="0" smtClean="0">
              <a:solidFill>
                <a:schemeClr val="tx1"/>
              </a:solidFill>
              <a:latin typeface="+mn-lt"/>
              <a:ea typeface="+mn-ea"/>
              <a:cs typeface="+mn-cs"/>
            </a:rPr>
            <a:t>Establece reglas y límites, atendiendo al sentido común y a la madurez del menor</a:t>
          </a:r>
          <a:endParaRPr lang="es-ES" sz="2000" kern="1200" dirty="0"/>
        </a:p>
      </dsp:txBody>
      <dsp:txXfrm>
        <a:off x="1018174" y="60568"/>
        <a:ext cx="1892953" cy="2126975"/>
      </dsp:txXfrm>
    </dsp:sp>
    <dsp:sp modelId="{5545E0CC-7E3E-4709-BA07-656E562CD415}">
      <dsp:nvSpPr>
        <dsp:cNvPr id="0" name=""/>
        <dsp:cNvSpPr/>
      </dsp:nvSpPr>
      <dsp:spPr>
        <a:xfrm>
          <a:off x="3240364" y="792089"/>
          <a:ext cx="2010739" cy="210880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i="0" u="none" strike="noStrike" kern="1200" baseline="0" smtClean="0">
              <a:solidFill>
                <a:schemeClr val="tx1"/>
              </a:solidFill>
              <a:latin typeface="+mn-lt"/>
              <a:ea typeface="+mn-ea"/>
              <a:cs typeface="+mn-cs"/>
            </a:rPr>
            <a:t>Conoce y usa las herramientas de control parental</a:t>
          </a:r>
          <a:endParaRPr lang="es-ES" sz="2000" kern="1200" dirty="0"/>
        </a:p>
      </dsp:txBody>
      <dsp:txXfrm>
        <a:off x="3299257" y="850982"/>
        <a:ext cx="1892953" cy="1991021"/>
      </dsp:txXfrm>
    </dsp:sp>
    <dsp:sp modelId="{E61F1F12-8614-4F5F-9159-47D70370D400}">
      <dsp:nvSpPr>
        <dsp:cNvPr id="0" name=""/>
        <dsp:cNvSpPr/>
      </dsp:nvSpPr>
      <dsp:spPr>
        <a:xfrm>
          <a:off x="5544611" y="3351"/>
          <a:ext cx="2010739" cy="345303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0" i="0" u="none" strike="noStrike" kern="1200" baseline="0" dirty="0" smtClean="0">
              <a:solidFill>
                <a:schemeClr val="tx1"/>
              </a:solidFill>
              <a:latin typeface="+mn-lt"/>
              <a:ea typeface="+mn-ea"/>
              <a:cs typeface="+mn-cs"/>
            </a:rPr>
            <a:t>Prepara un entorno TIC ajustado a la madurez del menor: cuentas de usuario específicas, buscadores y navegadores infantiles</a:t>
          </a:r>
          <a:endParaRPr lang="es-ES" sz="2000" kern="1200" dirty="0"/>
        </a:p>
      </dsp:txBody>
      <dsp:txXfrm>
        <a:off x="5603504" y="62244"/>
        <a:ext cx="1892953" cy="3335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DCA5-1247-4190-BE97-13DDF04A8787}">
      <dsp:nvSpPr>
        <dsp:cNvPr id="0" name=""/>
        <dsp:cNvSpPr/>
      </dsp:nvSpPr>
      <dsp:spPr>
        <a:xfrm>
          <a:off x="0" y="72008"/>
          <a:ext cx="2362762" cy="141765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La importancia de no publicar excesiva información personal </a:t>
          </a:r>
          <a:endParaRPr lang="es-ES" sz="1700" kern="1200" dirty="0"/>
        </a:p>
      </dsp:txBody>
      <dsp:txXfrm>
        <a:off x="0" y="72008"/>
        <a:ext cx="2362762" cy="1417657"/>
      </dsp:txXfrm>
    </dsp:sp>
    <dsp:sp modelId="{2E021FC9-ACA1-43B8-BB05-27B53F4A6CCC}">
      <dsp:nvSpPr>
        <dsp:cNvPr id="0" name=""/>
        <dsp:cNvSpPr/>
      </dsp:nvSpPr>
      <dsp:spPr>
        <a:xfrm>
          <a:off x="2599038" y="13501"/>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Configurar adecuadamente las opciones de privacidad en redes, navegadores, dispositivos móviles…</a:t>
          </a:r>
          <a:endParaRPr lang="es-ES" sz="1700" kern="1200" dirty="0"/>
        </a:p>
      </dsp:txBody>
      <dsp:txXfrm>
        <a:off x="2599038" y="13501"/>
        <a:ext cx="2362762" cy="1417657"/>
      </dsp:txXfrm>
    </dsp:sp>
    <dsp:sp modelId="{79A486FB-5814-43E1-A23A-6B2CE931DD6F}">
      <dsp:nvSpPr>
        <dsp:cNvPr id="0" name=""/>
        <dsp:cNvSpPr/>
      </dsp:nvSpPr>
      <dsp:spPr>
        <a:xfrm>
          <a:off x="5198077" y="13501"/>
          <a:ext cx="2362762" cy="141765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Valorar cuándo tener activados servicios de geolocalización</a:t>
          </a:r>
          <a:endParaRPr lang="es-ES" sz="1700" kern="1200" dirty="0"/>
        </a:p>
      </dsp:txBody>
      <dsp:txXfrm>
        <a:off x="5198077" y="13501"/>
        <a:ext cx="2362762" cy="1417657"/>
      </dsp:txXfrm>
    </dsp:sp>
    <dsp:sp modelId="{EDF1DFA3-C643-428F-8EB7-55FFB29EB1EB}">
      <dsp:nvSpPr>
        <dsp:cNvPr id="0" name=""/>
        <dsp:cNvSpPr/>
      </dsp:nvSpPr>
      <dsp:spPr>
        <a:xfrm>
          <a:off x="0" y="1667435"/>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Cerrar las sesiones tras utilizar servicios en línea</a:t>
          </a:r>
          <a:endParaRPr lang="es-ES" sz="1700" kern="1200" dirty="0"/>
        </a:p>
      </dsp:txBody>
      <dsp:txXfrm>
        <a:off x="0" y="1667435"/>
        <a:ext cx="2362762" cy="1417657"/>
      </dsp:txXfrm>
    </dsp:sp>
    <dsp:sp modelId="{38A8226B-FF4D-469C-B218-B59A0B49AE10}">
      <dsp:nvSpPr>
        <dsp:cNvPr id="0" name=""/>
        <dsp:cNvSpPr/>
      </dsp:nvSpPr>
      <dsp:spPr>
        <a:xfrm>
          <a:off x="2599038" y="1667435"/>
          <a:ext cx="2362762" cy="141765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Ser respetuoso con la información de otras personas, no publicando información de terceros sin su permiso</a:t>
          </a:r>
          <a:endParaRPr lang="es-ES" sz="1700" kern="1200" dirty="0"/>
        </a:p>
      </dsp:txBody>
      <dsp:txXfrm>
        <a:off x="2599038" y="1667435"/>
        <a:ext cx="2362762" cy="1417657"/>
      </dsp:txXfrm>
    </dsp:sp>
    <dsp:sp modelId="{C16B2A21-4B69-4823-B614-C9DFDED946D6}">
      <dsp:nvSpPr>
        <dsp:cNvPr id="0" name=""/>
        <dsp:cNvSpPr/>
      </dsp:nvSpPr>
      <dsp:spPr>
        <a:xfrm>
          <a:off x="5198077" y="1667435"/>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Entender los riesgos de enviar contenido de carácter sexual</a:t>
          </a:r>
          <a:endParaRPr lang="es-ES" sz="1700" b="1" kern="1200" dirty="0"/>
        </a:p>
      </dsp:txBody>
      <dsp:txXfrm>
        <a:off x="5198077" y="1667435"/>
        <a:ext cx="2362762" cy="1417657"/>
      </dsp:txXfrm>
    </dsp:sp>
    <dsp:sp modelId="{E81E03E1-78F2-4EF1-9385-974965193955}">
      <dsp:nvSpPr>
        <dsp:cNvPr id="0" name=""/>
        <dsp:cNvSpPr/>
      </dsp:nvSpPr>
      <dsp:spPr>
        <a:xfrm>
          <a:off x="2599038" y="3321368"/>
          <a:ext cx="2362762" cy="14176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Pensar antes </a:t>
          </a:r>
          <a:r>
            <a:rPr lang="es-ES" sz="1700" b="0" kern="1200" dirty="0" smtClean="0"/>
            <a:t>de publicar</a:t>
          </a:r>
          <a:endParaRPr lang="es-ES" sz="1700" b="0" kern="1200" dirty="0"/>
        </a:p>
      </dsp:txBody>
      <dsp:txXfrm>
        <a:off x="2599038" y="3321368"/>
        <a:ext cx="2362762" cy="14176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DCA5-1247-4190-BE97-13DDF04A8787}">
      <dsp:nvSpPr>
        <dsp:cNvPr id="0" name=""/>
        <dsp:cNvSpPr/>
      </dsp:nvSpPr>
      <dsp:spPr>
        <a:xfrm>
          <a:off x="0" y="144010"/>
          <a:ext cx="2407767" cy="144466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No hacer clic en enlaces que resulten sospechosos</a:t>
          </a:r>
          <a:endParaRPr lang="es-ES" sz="1800" kern="1200" dirty="0"/>
        </a:p>
      </dsp:txBody>
      <dsp:txXfrm>
        <a:off x="0" y="144010"/>
        <a:ext cx="2407767" cy="1444660"/>
      </dsp:txXfrm>
    </dsp:sp>
    <dsp:sp modelId="{2E021FC9-ACA1-43B8-BB05-27B53F4A6CCC}">
      <dsp:nvSpPr>
        <dsp:cNvPr id="0" name=""/>
        <dsp:cNvSpPr/>
      </dsp:nvSpPr>
      <dsp:spPr>
        <a:xfrm>
          <a:off x="2664291" y="1224139"/>
          <a:ext cx="2407767" cy="14446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Solo se deben descargar programas y aplicaciones desde sus páginas oficiales</a:t>
          </a:r>
          <a:endParaRPr lang="es-ES" sz="1800" kern="1200" dirty="0"/>
        </a:p>
      </dsp:txBody>
      <dsp:txXfrm>
        <a:off x="2664291" y="1224139"/>
        <a:ext cx="2407767" cy="1444660"/>
      </dsp:txXfrm>
    </dsp:sp>
    <dsp:sp modelId="{79A486FB-5814-43E1-A23A-6B2CE931DD6F}">
      <dsp:nvSpPr>
        <dsp:cNvPr id="0" name=""/>
        <dsp:cNvSpPr/>
      </dsp:nvSpPr>
      <dsp:spPr>
        <a:xfrm>
          <a:off x="5256589" y="72008"/>
          <a:ext cx="2407767" cy="144466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Desconfiar de los correos o mensajes de remitentes desconocidos</a:t>
          </a:r>
          <a:endParaRPr lang="es-ES" sz="1800" kern="1200" dirty="0"/>
        </a:p>
      </dsp:txBody>
      <dsp:txXfrm>
        <a:off x="5256589" y="72008"/>
        <a:ext cx="2407767" cy="1444660"/>
      </dsp:txXfrm>
    </dsp:sp>
    <dsp:sp modelId="{EDF1DFA3-C643-428F-8EB7-55FFB29EB1EB}">
      <dsp:nvSpPr>
        <dsp:cNvPr id="0" name=""/>
        <dsp:cNvSpPr/>
      </dsp:nvSpPr>
      <dsp:spPr>
        <a:xfrm>
          <a:off x="432049" y="2880322"/>
          <a:ext cx="2407767" cy="14446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No abrir ficheros adjuntos sospechosos </a:t>
          </a:r>
          <a:endParaRPr lang="es-ES" sz="1800" kern="1200" dirty="0"/>
        </a:p>
      </dsp:txBody>
      <dsp:txXfrm>
        <a:off x="432049" y="2880322"/>
        <a:ext cx="2407767" cy="1444660"/>
      </dsp:txXfrm>
    </dsp:sp>
    <dsp:sp modelId="{38A8226B-FF4D-469C-B218-B59A0B49AE10}">
      <dsp:nvSpPr>
        <dsp:cNvPr id="0" name=""/>
        <dsp:cNvSpPr/>
      </dsp:nvSpPr>
      <dsp:spPr>
        <a:xfrm>
          <a:off x="4896556" y="2952324"/>
          <a:ext cx="2407767" cy="14446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Muéstrale como generar contraseñas fuertes y aconséjale que no las compartas con nadie (tan solo con sus padres)</a:t>
          </a:r>
          <a:endParaRPr lang="es-ES" sz="1800" kern="1200" dirty="0"/>
        </a:p>
      </dsp:txBody>
      <dsp:txXfrm>
        <a:off x="4896556" y="2952324"/>
        <a:ext cx="2407767" cy="144466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145572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28987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278397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301990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20705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35606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293226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366499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403568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172269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259394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213582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Tree>
    <p:extLst>
      <p:ext uri="{BB962C8B-B14F-4D97-AF65-F5344CB8AC3E}">
        <p14:creationId xmlns:p14="http://schemas.microsoft.com/office/powerpoint/2010/main" val="387328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383768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420869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4208699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388701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Tree>
    <p:extLst>
      <p:ext uri="{BB962C8B-B14F-4D97-AF65-F5344CB8AC3E}">
        <p14:creationId xmlns:p14="http://schemas.microsoft.com/office/powerpoint/2010/main" val="266740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28</a:t>
            </a:fld>
            <a:endParaRPr lang="es-ES"/>
          </a:p>
        </p:txBody>
      </p:sp>
    </p:spTree>
    <p:extLst>
      <p:ext uri="{BB962C8B-B14F-4D97-AF65-F5344CB8AC3E}">
        <p14:creationId xmlns:p14="http://schemas.microsoft.com/office/powerpoint/2010/main" val="275147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29</a:t>
            </a:fld>
            <a:endParaRPr lang="es-ES"/>
          </a:p>
        </p:txBody>
      </p:sp>
    </p:spTree>
    <p:extLst>
      <p:ext uri="{BB962C8B-B14F-4D97-AF65-F5344CB8AC3E}">
        <p14:creationId xmlns:p14="http://schemas.microsoft.com/office/powerpoint/2010/main" val="91194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31</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18873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132896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254935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365160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107404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88632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1382173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14" name="Grupo 13"/>
          <p:cNvGrpSpPr/>
          <p:nvPr userDrawn="1"/>
        </p:nvGrpSpPr>
        <p:grpSpPr>
          <a:xfrm>
            <a:off x="696168" y="6037178"/>
            <a:ext cx="7754360" cy="616560"/>
            <a:chOff x="696168" y="6037178"/>
            <a:chExt cx="7754360" cy="616560"/>
          </a:xfrm>
        </p:grpSpPr>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18" name="Imagen 17"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946448"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7956376" y="6356350"/>
            <a:ext cx="730424"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547664" y="6356350"/>
            <a:ext cx="6048672" cy="365125"/>
          </a:xfrm>
          <a:prstGeom prst="rect">
            <a:avLst/>
          </a:prstGeom>
        </p:spPr>
        <p:txBody>
          <a:bodyPr/>
          <a:lstStyle>
            <a:lvl1pPr algn="ctr">
              <a:defRPr sz="1400" b="1">
                <a:solidFill>
                  <a:schemeClr val="bg1"/>
                </a:solidFill>
              </a:defRPr>
            </a:lvl1pPr>
          </a:lstStyle>
          <a:p>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7"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54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notesSlide" Target="../notesSlides/notesSlide11.xml"/><Relationship Id="rId7" Type="http://schemas.openxmlformats.org/officeDocument/2006/relationships/hyperlink" Target="https://menores.osi.es/sites/default/files/contenidos/blog/hogar/pacto-familiar-table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ores.osi.es/hogar-ciberseguro/herramient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menores.osi.es/sites/default/files/contenidos/documentos/osi_menores_guia_mediacion_parental_interne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ores.osi.es/sites/default/files/contenidos/blog/hogar/pacto-familiar-tablet.pdf" TargetMode="External"/><Relationship Id="rId5" Type="http://schemas.openxmlformats.org/officeDocument/2006/relationships/hyperlink" Target="https://www.osi.es/es/actualidad/blog/2014/10/31/orden-en-casa-cada-miembro-de-la-familia-con-su-cuenta-de-usuario" TargetMode="External"/><Relationship Id="rId4" Type="http://schemas.openxmlformats.org/officeDocument/2006/relationships/hyperlink" Target="http://formacion.chaval.es/component/jdownloads/send/12-contenidos-mediacion-parental/61-mon-mediacion?option=com_jdownload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ww.osi.es/es/contact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osi.es/reporte-de-fraude/formulario-de-alta-de-incidentes-generales" TargetMode="External"/><Relationship Id="rId5" Type="http://schemas.openxmlformats.org/officeDocument/2006/relationships/hyperlink" Target="https://www.osi.es/es/herramientas" TargetMode="External"/><Relationship Id="rId4" Type="http://schemas.openxmlformats.org/officeDocument/2006/relationships/hyperlink" Target="https://menores.osi.es/hogar-ciberseguro/herramienta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gdt.guardiacivil.es/" TargetMode="External"/><Relationship Id="rId3" Type="http://schemas.openxmlformats.org/officeDocument/2006/relationships/hyperlink" Target="http://www.pantallasamigas.net/" TargetMode="External"/><Relationship Id="rId7" Type="http://schemas.openxmlformats.org/officeDocument/2006/relationships/hyperlink" Target="http://www.policia.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fiscal.es/fiscal/publico/ciudadano/fiscal_especialista/menores/!ut/p/a1/04_Sj9CPykssy0xPLMnMz0vMAfGjzOI9HT0cDT2DDbzcfSzcDBzdPYOdTD08jE1MTIAKInErsAgyQdXv723oApT29fMLswgwNDAxh-o3wAEcDQjZH64fhU-Jv58ZfgVgJ4IV4HMDIVcU5IZGGGR6pgMAe1Aj_g!!/dl5/d5/L2dBISEvZ0FBIS9nQSEh/" TargetMode="External"/><Relationship Id="rId5" Type="http://schemas.openxmlformats.org/officeDocument/2006/relationships/hyperlink" Target="http://www.padres20.org/" TargetMode="External"/><Relationship Id="rId4" Type="http://schemas.openxmlformats.org/officeDocument/2006/relationships/hyperlink" Target="http://www.anar.org/" TargetMode="External"/><Relationship Id="rId9" Type="http://schemas.openxmlformats.org/officeDocument/2006/relationships/hyperlink" Target="https://www.gdt.guardiacivil.es/webgdt/pinformar.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wEG90WF4O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prstGeom prst="rect">
            <a:avLst/>
          </a:prstGeom>
        </p:spPr>
        <p:txBody>
          <a:bodyPr/>
          <a:lstStyle/>
          <a:p>
            <a:r>
              <a:rPr lang="es-ES" sz="2200" dirty="0" smtClean="0">
                <a:solidFill>
                  <a:srgbClr val="0070C0"/>
                </a:solidFill>
              </a:rPr>
              <a:t/>
            </a:r>
            <a:br>
              <a:rPr lang="es-ES" sz="2200" dirty="0" smtClean="0">
                <a:solidFill>
                  <a:srgbClr val="0070C0"/>
                </a:solidFill>
              </a:rPr>
            </a:br>
            <a:r>
              <a:rPr lang="es-ES" dirty="0" smtClean="0">
                <a:solidFill>
                  <a:srgbClr val="0070C0"/>
                </a:solidFill>
              </a:rPr>
              <a:t>Mediación parental</a:t>
            </a:r>
            <a:endParaRPr lang="es-ES" dirty="0">
              <a:solidFill>
                <a:srgbClr val="0070C0"/>
              </a:solidFill>
              <a:latin typeface="Calibri" panose="020F0502020204030204" pitchFamily="34" charset="0"/>
            </a:endParaRPr>
          </a:p>
        </p:txBody>
      </p:sp>
      <p:sp>
        <p:nvSpPr>
          <p:cNvPr id="3" name="Marcador de texto 2"/>
          <p:cNvSpPr>
            <a:spLocks noGrp="1"/>
          </p:cNvSpPr>
          <p:nvPr>
            <p:ph type="body" sz="quarter" idx="13"/>
          </p:nvPr>
        </p:nvSpPr>
        <p:spPr/>
        <p:txBody>
          <a:bodyPr/>
          <a:lstStyle/>
          <a:p>
            <a:r>
              <a:rPr lang="es-ES" dirty="0"/>
              <a:t>Charla de sensibilización dirigida a familias y personal docente</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a:solidFill>
                  <a:srgbClr val="0070C0"/>
                </a:solidFill>
                <a:latin typeface="Calibri" panose="020F0502020204030204" pitchFamily="34" charset="0"/>
              </a:rPr>
              <a:t>Mediación</a:t>
            </a:r>
            <a:r>
              <a:rPr lang="es-ES" sz="4400" dirty="0" smtClean="0">
                <a:solidFill>
                  <a:srgbClr val="0070C0"/>
                </a:solidFill>
              </a:rPr>
              <a:t> </a:t>
            </a:r>
            <a:r>
              <a:rPr lang="es-ES" sz="4400" dirty="0" smtClean="0">
                <a:solidFill>
                  <a:srgbClr val="0070C0"/>
                </a:solidFill>
                <a:latin typeface="Calibri" panose="020F0502020204030204" pitchFamily="34" charset="0"/>
              </a:rPr>
              <a:t>activa (II)</a:t>
            </a:r>
            <a:endParaRPr lang="es-ES" sz="4400" dirty="0">
              <a:solidFill>
                <a:srgbClr val="0070C0"/>
              </a:solidFill>
              <a:latin typeface="Calibri" panose="020F0502020204030204" pitchFamily="34" charset="0"/>
            </a:endParaRPr>
          </a:p>
        </p:txBody>
      </p:sp>
      <p:pic>
        <p:nvPicPr>
          <p:cNvPr id="11" name="Marcador de contenido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764" y="2636912"/>
            <a:ext cx="3456384" cy="2201753"/>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10</a:t>
            </a:fld>
            <a:endParaRPr lang="es-ES" dirty="0"/>
          </a:p>
        </p:txBody>
      </p:sp>
      <p:sp>
        <p:nvSpPr>
          <p:cNvPr id="12"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activa. Pautas</a:t>
            </a:r>
            <a:endParaRPr lang="es-ES" dirty="0"/>
          </a:p>
        </p:txBody>
      </p:sp>
      <p:graphicFrame>
        <p:nvGraphicFramePr>
          <p:cNvPr id="6" name="Marcador de contenido 5"/>
          <p:cNvGraphicFramePr>
            <a:graphicFrameLocks noGrp="1"/>
          </p:cNvGraphicFramePr>
          <p:nvPr>
            <p:ph sz="quarter" idx="4294967295"/>
            <p:extLst>
              <p:ext uri="{D42A27DB-BD31-4B8C-83A1-F6EECF244321}">
                <p14:modId xmlns:p14="http://schemas.microsoft.com/office/powerpoint/2010/main" val="183989303"/>
              </p:ext>
            </p:extLst>
          </p:nvPr>
        </p:nvGraphicFramePr>
        <p:xfrm>
          <a:off x="2915816" y="1196752"/>
          <a:ext cx="5976665" cy="5256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arcador de texto 6"/>
          <p:cNvSpPr>
            <a:spLocks noGrp="1"/>
          </p:cNvSpPr>
          <p:nvPr>
            <p:ph type="body" idx="4294967295"/>
          </p:nvPr>
        </p:nvSpPr>
        <p:spPr>
          <a:xfrm>
            <a:off x="33764" y="1997150"/>
            <a:ext cx="2891524" cy="639762"/>
          </a:xfrm>
          <a:prstGeom prst="rect">
            <a:avLst/>
          </a:prstGeom>
        </p:spPr>
        <p:txBody>
          <a:bodyPr>
            <a:normAutofit/>
          </a:bodyPr>
          <a:lstStyle/>
          <a:p>
            <a:pPr algn="ctr">
              <a:buNone/>
            </a:pPr>
            <a:r>
              <a:rPr lang="es-ES" sz="2800" b="1" dirty="0" smtClean="0"/>
              <a:t>Enséñale a: </a:t>
            </a:r>
            <a:endParaRPr lang="es-ES" sz="2800" b="1" dirty="0"/>
          </a:p>
        </p:txBody>
      </p:sp>
    </p:spTree>
    <p:extLst>
      <p:ext uri="{BB962C8B-B14F-4D97-AF65-F5344CB8AC3E}">
        <p14:creationId xmlns:p14="http://schemas.microsoft.com/office/powerpoint/2010/main" val="184848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Estrategias de mediación</a:t>
            </a:r>
            <a:r>
              <a:rPr lang="es-ES" sz="4400" dirty="0" smtClean="0">
                <a:solidFill>
                  <a:srgbClr val="0070C0"/>
                </a:solidFill>
              </a:rPr>
              <a:t> </a:t>
            </a:r>
            <a:r>
              <a:rPr lang="es-ES" sz="4400" dirty="0" smtClean="0">
                <a:solidFill>
                  <a:srgbClr val="0070C0"/>
                </a:solidFill>
                <a:latin typeface="Calibri" panose="020F0502020204030204" pitchFamily="34" charset="0"/>
              </a:rPr>
              <a:t>restrictiva</a:t>
            </a:r>
            <a:endParaRPr lang="es-ES" sz="4400" dirty="0">
              <a:solidFill>
                <a:srgbClr val="0070C0"/>
              </a:solidFill>
              <a:latin typeface="Calibri" panose="020F0502020204030204" pitchFamily="34" charset="0"/>
            </a:endParaRPr>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08" y="3589775"/>
            <a:ext cx="3923607" cy="2618509"/>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11</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 restrictivas. Estrategias </a:t>
            </a:r>
            <a:endParaRPr lang="es-ES" dirty="0"/>
          </a:p>
        </p:txBody>
      </p:sp>
      <p:graphicFrame>
        <p:nvGraphicFramePr>
          <p:cNvPr id="12" name="Diagrama 11"/>
          <p:cNvGraphicFramePr/>
          <p:nvPr>
            <p:extLst>
              <p:ext uri="{D42A27DB-BD31-4B8C-83A1-F6EECF244321}">
                <p14:modId xmlns:p14="http://schemas.microsoft.com/office/powerpoint/2010/main" val="53268785"/>
              </p:ext>
            </p:extLst>
          </p:nvPr>
        </p:nvGraphicFramePr>
        <p:xfrm>
          <a:off x="467544" y="1412775"/>
          <a:ext cx="8352928" cy="3456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457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Pactos para limitar el uso de las TIC</a:t>
            </a:r>
            <a:endParaRPr lang="es-ES" sz="4400" dirty="0">
              <a:solidFill>
                <a:srgbClr val="0070C0"/>
              </a:solidFill>
              <a:latin typeface="Calibri" panose="020F0502020204030204" pitchFamily="34" charset="0"/>
            </a:endParaRPr>
          </a:p>
        </p:txBody>
      </p:sp>
      <p:pic>
        <p:nvPicPr>
          <p:cNvPr id="14" name="Marcador de contenido 13"/>
          <p:cNvPicPr>
            <a:picLocks noGrp="1" noChangeAspect="1"/>
          </p:cNvPicPr>
          <p:nvPr>
            <p:ph idx="1"/>
          </p:nvPr>
        </p:nvPicPr>
        <p:blipFill>
          <a:blip r:embed="rId4" cstate="print"/>
          <a:stretch>
            <a:fillRect/>
          </a:stretch>
        </p:blipFill>
        <p:spPr>
          <a:xfrm rot="21222058">
            <a:off x="4899249" y="1789882"/>
            <a:ext cx="3129583" cy="3512277"/>
          </a:xfrm>
          <a:prstGeom prst="rect">
            <a:avLst/>
          </a:prstGeom>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12</a:t>
            </a:fld>
            <a:endParaRPr lang="es-ES"/>
          </a:p>
        </p:txBody>
      </p:sp>
      <p:sp>
        <p:nvSpPr>
          <p:cNvPr id="11"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restrictiva. Ejemplos</a:t>
            </a:r>
            <a:endParaRPr lang="es-ES" dirty="0"/>
          </a:p>
        </p:txBody>
      </p:sp>
      <p:graphicFrame>
        <p:nvGraphicFramePr>
          <p:cNvPr id="15" name="Objeto 14"/>
          <p:cNvGraphicFramePr>
            <a:graphicFrameLocks noChangeAspect="1"/>
          </p:cNvGraphicFramePr>
          <p:nvPr>
            <p:extLst>
              <p:ext uri="{D42A27DB-BD31-4B8C-83A1-F6EECF244321}">
                <p14:modId xmlns:p14="http://schemas.microsoft.com/office/powerpoint/2010/main" val="3564225965"/>
              </p:ext>
            </p:extLst>
          </p:nvPr>
        </p:nvGraphicFramePr>
        <p:xfrm>
          <a:off x="5796136" y="3429000"/>
          <a:ext cx="2758760" cy="2463156"/>
        </p:xfrm>
        <a:graphic>
          <a:graphicData uri="http://schemas.openxmlformats.org/presentationml/2006/ole">
            <mc:AlternateContent xmlns:mc="http://schemas.openxmlformats.org/markup-compatibility/2006">
              <mc:Choice xmlns:v="urn:schemas-microsoft-com:vml" Requires="v">
                <p:oleObj spid="_x0000_s2235" name="Imagen de mapa de bits" r:id="rId5" imgW="6903720" imgH="6164640" progId="PBrush">
                  <p:embed/>
                </p:oleObj>
              </mc:Choice>
              <mc:Fallback>
                <p:oleObj name="Imagen de mapa de bits" r:id="rId5" imgW="6903720" imgH="6164640" progId="PBrush">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429000"/>
                        <a:ext cx="2758760" cy="2463156"/>
                      </a:xfrm>
                      <a:prstGeom prst="rect">
                        <a:avLst/>
                      </a:prstGeom>
                      <a:noFill/>
                      <a:extLst/>
                    </p:spPr>
                  </p:pic>
                </p:oleObj>
              </mc:Fallback>
            </mc:AlternateContent>
          </a:graphicData>
        </a:graphic>
      </p:graphicFrame>
      <p:pic>
        <p:nvPicPr>
          <p:cNvPr id="2" name="1 Imagen">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1459721"/>
            <a:ext cx="3632816" cy="4450075"/>
          </a:xfrm>
          <a:prstGeom prst="rect">
            <a:avLst/>
          </a:prstGeom>
        </p:spPr>
      </p:pic>
    </p:spTree>
    <p:extLst>
      <p:ext uri="{BB962C8B-B14F-4D97-AF65-F5344CB8AC3E}">
        <p14:creationId xmlns:p14="http://schemas.microsoft.com/office/powerpoint/2010/main" val="13187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noAutofit/>
          </a:bodyPr>
          <a:lstStyle/>
          <a:p>
            <a:r>
              <a:rPr lang="es-ES" sz="4400" dirty="0" smtClean="0"/>
              <a:t>Herramientas de control parental</a:t>
            </a:r>
            <a:endParaRPr lang="es-ES" sz="4400" dirty="0"/>
          </a:p>
        </p:txBody>
      </p:sp>
      <p:sp>
        <p:nvSpPr>
          <p:cNvPr id="7" name="Marcador de número de diapositiva 6"/>
          <p:cNvSpPr>
            <a:spLocks noGrp="1"/>
          </p:cNvSpPr>
          <p:nvPr>
            <p:ph type="sldNum" sz="quarter" idx="12"/>
          </p:nvPr>
        </p:nvSpPr>
        <p:spPr/>
        <p:txBody>
          <a:bodyPr/>
          <a:lstStyle/>
          <a:p>
            <a:fld id="{132FADFE-3B8F-471C-ABF0-DBC7717ECBBC}" type="slidenum">
              <a:rPr lang="es-ES" smtClean="0"/>
              <a:pPr/>
              <a:t>13</a:t>
            </a:fld>
            <a:endParaRPr lang="es-ES"/>
          </a:p>
        </p:txBody>
      </p:sp>
      <p:sp>
        <p:nvSpPr>
          <p:cNvPr id="11"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restrictiva. Ejemplos</a:t>
            </a:r>
            <a:endParaRPr lang="es-ES" dirty="0"/>
          </a:p>
        </p:txBody>
      </p:sp>
      <p:pic>
        <p:nvPicPr>
          <p:cNvPr id="5" name="Imagen 4"/>
          <p:cNvPicPr>
            <a:picLocks noChangeAspect="1"/>
          </p:cNvPicPr>
          <p:nvPr/>
        </p:nvPicPr>
        <p:blipFill>
          <a:blip r:embed="rId3"/>
          <a:stretch>
            <a:fillRect/>
          </a:stretch>
        </p:blipFill>
        <p:spPr>
          <a:xfrm>
            <a:off x="611560" y="1384659"/>
            <a:ext cx="7429500" cy="4210050"/>
          </a:xfrm>
          <a:prstGeom prst="rect">
            <a:avLst/>
          </a:prstGeom>
        </p:spPr>
      </p:pic>
      <p:sp>
        <p:nvSpPr>
          <p:cNvPr id="9" name="1 Rectángulo">
            <a:hlinkClick r:id="rId4"/>
          </p:cNvPr>
          <p:cNvSpPr/>
          <p:nvPr/>
        </p:nvSpPr>
        <p:spPr>
          <a:xfrm>
            <a:off x="3707904" y="5717452"/>
            <a:ext cx="5436096" cy="369332"/>
          </a:xfrm>
          <a:prstGeom prst="rect">
            <a:avLst/>
          </a:prstGeom>
        </p:spPr>
        <p:txBody>
          <a:bodyPr wrap="square">
            <a:spAutoFit/>
          </a:bodyPr>
          <a:lstStyle/>
          <a:p>
            <a:r>
              <a:rPr lang="es-ES" dirty="0">
                <a:solidFill>
                  <a:srgbClr val="0070C0"/>
                </a:solidFill>
              </a:rPr>
              <a:t>https://www.is4k.es/de-utilidad/herramientas</a:t>
            </a:r>
          </a:p>
        </p:txBody>
      </p:sp>
    </p:spTree>
    <p:extLst>
      <p:ext uri="{BB962C8B-B14F-4D97-AF65-F5344CB8AC3E}">
        <p14:creationId xmlns:p14="http://schemas.microsoft.com/office/powerpoint/2010/main" val="350227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vert="horz" lIns="91440" tIns="45720" rIns="91440" bIns="45720" rtlCol="0" anchor="ctr">
            <a:normAutofit/>
          </a:bodyPr>
          <a:lstStyle/>
          <a:p>
            <a:r>
              <a:rPr lang="es-ES" sz="4400" dirty="0">
                <a:solidFill>
                  <a:srgbClr val="0070C0"/>
                </a:solidFill>
                <a:latin typeface="Calibri" panose="020F0502020204030204" pitchFamily="34" charset="0"/>
              </a:rPr>
              <a:t>Cuentas de usuario específicas</a:t>
            </a:r>
          </a:p>
        </p:txBody>
      </p:sp>
      <p:pic>
        <p:nvPicPr>
          <p:cNvPr id="3" name="Marcador de contenido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1836738"/>
            <a:ext cx="3218874" cy="3838931"/>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14</a:t>
            </a:fld>
            <a:endParaRPr lang="es-ES"/>
          </a:p>
        </p:txBody>
      </p:sp>
      <p:sp>
        <p:nvSpPr>
          <p:cNvPr id="11" name="Marcador de pie de página 5"/>
          <p:cNvSpPr>
            <a:spLocks noGrp="1"/>
          </p:cNvSpPr>
          <p:nvPr>
            <p:ph type="ftr" sz="quarter" idx="11"/>
          </p:nvPr>
        </p:nvSpPr>
        <p:spPr>
          <a:xfrm>
            <a:off x="1421397" y="6381328"/>
            <a:ext cx="6301206" cy="365125"/>
          </a:xfrm>
        </p:spPr>
        <p:txBody>
          <a:bodyPr/>
          <a:lstStyle/>
          <a:p>
            <a:pPr algn="ctr"/>
            <a:r>
              <a:rPr lang="es-ES" dirty="0" smtClean="0"/>
              <a:t>Mediación parental</a:t>
            </a:r>
            <a:r>
              <a:rPr lang="es-ES" dirty="0"/>
              <a:t> </a:t>
            </a:r>
            <a:r>
              <a:rPr lang="es-ES" dirty="0" smtClean="0"/>
              <a:t>restrictiva. Cuentas de usuario específicas</a:t>
            </a:r>
            <a:endParaRPr lang="es-ES" dirty="0"/>
          </a:p>
        </p:txBody>
      </p:sp>
      <p:sp>
        <p:nvSpPr>
          <p:cNvPr id="6" name="Marcador de texto 5"/>
          <p:cNvSpPr>
            <a:spLocks noGrp="1"/>
          </p:cNvSpPr>
          <p:nvPr>
            <p:ph type="body" sz="quarter" idx="4294967295"/>
          </p:nvPr>
        </p:nvSpPr>
        <p:spPr>
          <a:xfrm>
            <a:off x="4427984" y="1349077"/>
            <a:ext cx="4716017" cy="639763"/>
          </a:xfrm>
          <a:prstGeom prst="rect">
            <a:avLst/>
          </a:prstGeom>
        </p:spPr>
        <p:txBody>
          <a:bodyPr>
            <a:normAutofit/>
          </a:bodyPr>
          <a:lstStyle/>
          <a:p>
            <a:pPr>
              <a:buNone/>
            </a:pPr>
            <a:r>
              <a:rPr lang="es-ES" sz="2800" b="1" dirty="0" smtClean="0">
                <a:solidFill>
                  <a:srgbClr val="0070C0"/>
                </a:solidFill>
              </a:rPr>
              <a:t>Ventajas:</a:t>
            </a:r>
            <a:endParaRPr lang="es-ES" sz="2800" b="1" dirty="0">
              <a:solidFill>
                <a:srgbClr val="0070C0"/>
              </a:solidFill>
            </a:endParaRPr>
          </a:p>
        </p:txBody>
      </p:sp>
      <p:sp>
        <p:nvSpPr>
          <p:cNvPr id="8" name="Marcador de contenido 7"/>
          <p:cNvSpPr>
            <a:spLocks noGrp="1"/>
          </p:cNvSpPr>
          <p:nvPr>
            <p:ph sz="quarter" idx="4294967295"/>
          </p:nvPr>
        </p:nvSpPr>
        <p:spPr>
          <a:xfrm>
            <a:off x="4499993" y="1836738"/>
            <a:ext cx="4644008" cy="4328566"/>
          </a:xfrm>
          <a:prstGeom prst="rect">
            <a:avLst/>
          </a:prstGeom>
        </p:spPr>
        <p:txBody>
          <a:bodyPr>
            <a:normAutofit fontScale="77500" lnSpcReduction="20000"/>
          </a:bodyPr>
          <a:lstStyle/>
          <a:p>
            <a:pPr>
              <a:spcAft>
                <a:spcPts val="600"/>
              </a:spcAft>
              <a:buClr>
                <a:srgbClr val="0070C0"/>
              </a:buClr>
            </a:pPr>
            <a:r>
              <a:rPr lang="es-ES" dirty="0" smtClean="0"/>
              <a:t>Seguridad de nuestra información y archivos</a:t>
            </a:r>
          </a:p>
          <a:p>
            <a:pPr>
              <a:spcAft>
                <a:spcPts val="600"/>
              </a:spcAft>
              <a:buClr>
                <a:srgbClr val="0070C0"/>
              </a:buClr>
            </a:pPr>
            <a:r>
              <a:rPr lang="es-ES" dirty="0" smtClean="0"/>
              <a:t>Mayor protección frente a malware (virus)</a:t>
            </a:r>
          </a:p>
          <a:p>
            <a:pPr>
              <a:spcAft>
                <a:spcPts val="600"/>
              </a:spcAft>
              <a:buClr>
                <a:srgbClr val="0070C0"/>
              </a:buClr>
            </a:pPr>
            <a:r>
              <a:rPr lang="es-ES" dirty="0" smtClean="0"/>
              <a:t>Protección infantil. Mayor seguridad de los menores: </a:t>
            </a:r>
          </a:p>
          <a:p>
            <a:pPr lvl="1">
              <a:spcAft>
                <a:spcPts val="600"/>
              </a:spcAft>
              <a:buClr>
                <a:srgbClr val="0070C0"/>
              </a:buClr>
              <a:buSzPct val="80000"/>
              <a:buFont typeface="Courier New" panose="02070309020205020404" pitchFamily="49" charset="0"/>
              <a:buChar char="o"/>
            </a:pPr>
            <a:r>
              <a:rPr lang="es-ES" dirty="0" smtClean="0"/>
              <a:t>Bloquear uso específico de aplicaciones y acceso a páginas web</a:t>
            </a:r>
          </a:p>
          <a:p>
            <a:pPr lvl="1">
              <a:spcAft>
                <a:spcPts val="600"/>
              </a:spcAft>
              <a:buClr>
                <a:srgbClr val="0070C0"/>
              </a:buClr>
              <a:buSzPct val="80000"/>
              <a:buFont typeface="Courier New" panose="02070309020205020404" pitchFamily="49" charset="0"/>
              <a:buChar char="o"/>
            </a:pPr>
            <a:r>
              <a:rPr lang="es-ES" dirty="0" smtClean="0"/>
              <a:t>Acotar tiempo de conexión</a:t>
            </a:r>
          </a:p>
          <a:p>
            <a:pPr lvl="1">
              <a:spcAft>
                <a:spcPts val="600"/>
              </a:spcAft>
              <a:buClr>
                <a:srgbClr val="0070C0"/>
              </a:buClr>
              <a:buSzPct val="80000"/>
              <a:buFont typeface="Courier New" panose="02070309020205020404" pitchFamily="49" charset="0"/>
              <a:buChar char="o"/>
            </a:pPr>
            <a:r>
              <a:rPr lang="es-ES" dirty="0" smtClean="0"/>
              <a:t>Obtener informes sobre navegación</a:t>
            </a:r>
          </a:p>
        </p:txBody>
      </p:sp>
    </p:spTree>
    <p:extLst>
      <p:ext uri="{BB962C8B-B14F-4D97-AF65-F5344CB8AC3E}">
        <p14:creationId xmlns:p14="http://schemas.microsoft.com/office/powerpoint/2010/main" val="2725794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74638"/>
            <a:ext cx="7632848" cy="1143000"/>
          </a:xfrm>
        </p:spPr>
        <p:txBody>
          <a:bodyPr>
            <a:noAutofit/>
          </a:bodyPr>
          <a:lstStyle/>
          <a:p>
            <a:r>
              <a:rPr lang="es-ES" sz="4400" dirty="0" smtClean="0">
                <a:solidFill>
                  <a:srgbClr val="0070C0"/>
                </a:solidFill>
              </a:rPr>
              <a:t>Recomendaciones adaptadas en función de la edad del menor</a:t>
            </a:r>
            <a:endParaRPr lang="es-ES" sz="4400" dirty="0">
              <a:solidFill>
                <a:srgbClr val="0070C0"/>
              </a:solidFill>
            </a:endParaRPr>
          </a:p>
        </p:txBody>
      </p:sp>
      <p:pic>
        <p:nvPicPr>
          <p:cNvPr id="6" name="Marcador de contenido 5"/>
          <p:cNvPicPr>
            <a:picLocks noGrp="1" noChangeAspect="1"/>
          </p:cNvPicPr>
          <p:nvPr>
            <p:ph idx="1"/>
          </p:nvPr>
        </p:nvPicPr>
        <p:blipFill>
          <a:blip r:embed="rId3" cstate="print"/>
          <a:stretch>
            <a:fillRect/>
          </a:stretch>
        </p:blipFill>
        <p:spPr>
          <a:xfrm>
            <a:off x="1252911" y="1772816"/>
            <a:ext cx="6638178" cy="4353347"/>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15</a:t>
            </a:fld>
            <a:endParaRPr lang="es-ES" dirty="0"/>
          </a:p>
        </p:txBody>
      </p:sp>
      <p:sp>
        <p:nvSpPr>
          <p:cNvPr id="7" name="Marcador de pie de página 5"/>
          <p:cNvSpPr>
            <a:spLocks noGrp="1"/>
          </p:cNvSpPr>
          <p:nvPr>
            <p:ph type="ftr" sz="quarter" idx="11"/>
          </p:nvPr>
        </p:nvSpPr>
        <p:spPr>
          <a:xfrm>
            <a:off x="2339752" y="6381328"/>
            <a:ext cx="4464496" cy="365125"/>
          </a:xfrm>
        </p:spPr>
        <p:txBody>
          <a:bodyPr/>
          <a:lstStyle/>
          <a:p>
            <a:pPr algn="ctr"/>
            <a:r>
              <a:rPr lang="es-ES" dirty="0" smtClean="0"/>
              <a:t>Mediación parental. Recomendaciones por grupo de edad</a:t>
            </a:r>
            <a:endParaRPr lang="es-ES" dirty="0"/>
          </a:p>
        </p:txBody>
      </p:sp>
    </p:spTree>
    <p:extLst>
      <p:ext uri="{BB962C8B-B14F-4D97-AF65-F5344CB8AC3E}">
        <p14:creationId xmlns:p14="http://schemas.microsoft.com/office/powerpoint/2010/main" val="3562952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52" y="269776"/>
            <a:ext cx="8579296" cy="1143000"/>
          </a:xfrm>
        </p:spPr>
        <p:txBody>
          <a:bodyPr>
            <a:noAutofit/>
          </a:bodyPr>
          <a:lstStyle/>
          <a:p>
            <a:r>
              <a:rPr lang="es-ES" dirty="0" smtClean="0">
                <a:solidFill>
                  <a:srgbClr val="0070C0"/>
                </a:solidFill>
              </a:rPr>
              <a:t>Netiqueta: </a:t>
            </a:r>
            <a:r>
              <a:rPr lang="es-ES" dirty="0">
                <a:solidFill>
                  <a:srgbClr val="0070C0"/>
                </a:solidFill>
              </a:rPr>
              <a:t>Comportamiento en línea</a:t>
            </a:r>
          </a:p>
        </p:txBody>
      </p:sp>
      <p:pic>
        <p:nvPicPr>
          <p:cNvPr id="8" name="8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352" y="1675830"/>
            <a:ext cx="3954780" cy="4008120"/>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16</a:t>
            </a:fld>
            <a:endParaRPr lang="es-ES" dirty="0"/>
          </a:p>
        </p:txBody>
      </p:sp>
      <p:sp>
        <p:nvSpPr>
          <p:cNvPr id="5" name="Marcador de pie de página 4"/>
          <p:cNvSpPr>
            <a:spLocks noGrp="1"/>
          </p:cNvSpPr>
          <p:nvPr>
            <p:ph type="ftr" sz="quarter" idx="11"/>
          </p:nvPr>
        </p:nvSpPr>
        <p:spPr>
          <a:xfrm>
            <a:off x="2627784" y="6381328"/>
            <a:ext cx="3888432" cy="365125"/>
          </a:xfrm>
        </p:spPr>
        <p:txBody>
          <a:bodyPr/>
          <a:lstStyle/>
          <a:p>
            <a:pPr algn="ctr"/>
            <a:r>
              <a:rPr lang="es-ES" dirty="0" smtClean="0"/>
              <a:t>Mediación parental. Recomendaciones específicas</a:t>
            </a:r>
            <a:endParaRPr lang="es-ES" dirty="0"/>
          </a:p>
        </p:txBody>
      </p:sp>
      <p:sp>
        <p:nvSpPr>
          <p:cNvPr id="9" name="8 CuadroTexto"/>
          <p:cNvSpPr txBox="1"/>
          <p:nvPr/>
        </p:nvSpPr>
        <p:spPr>
          <a:xfrm>
            <a:off x="786408" y="2683942"/>
            <a:ext cx="2916269" cy="1569660"/>
          </a:xfrm>
          <a:prstGeom prst="rect">
            <a:avLst/>
          </a:prstGeom>
          <a:noFill/>
        </p:spPr>
        <p:txBody>
          <a:bodyPr wrap="square" rtlCol="0">
            <a:spAutoFit/>
          </a:bodyPr>
          <a:lstStyle/>
          <a:p>
            <a:pPr algn="ctr"/>
            <a:r>
              <a:rPr lang="es-ES" sz="2400" dirty="0">
                <a:solidFill>
                  <a:srgbClr val="0070C0"/>
                </a:solidFill>
              </a:rPr>
              <a:t>P</a:t>
            </a:r>
            <a:r>
              <a:rPr lang="es-ES" sz="2400" dirty="0" smtClean="0">
                <a:solidFill>
                  <a:srgbClr val="0070C0"/>
                </a:solidFill>
              </a:rPr>
              <a:t>autas </a:t>
            </a:r>
            <a:r>
              <a:rPr lang="es-ES" sz="2400" dirty="0">
                <a:solidFill>
                  <a:srgbClr val="0070C0"/>
                </a:solidFill>
              </a:rPr>
              <a:t>de buen </a:t>
            </a:r>
            <a:endParaRPr lang="es-ES" sz="2400" dirty="0" smtClean="0">
              <a:solidFill>
                <a:srgbClr val="0070C0"/>
              </a:solidFill>
            </a:endParaRPr>
          </a:p>
          <a:p>
            <a:pPr algn="ctr"/>
            <a:r>
              <a:rPr lang="es-ES" sz="2400" dirty="0" smtClean="0">
                <a:solidFill>
                  <a:srgbClr val="0070C0"/>
                </a:solidFill>
              </a:rPr>
              <a:t>comportamiento </a:t>
            </a:r>
          </a:p>
          <a:p>
            <a:pPr algn="ctr"/>
            <a:r>
              <a:rPr lang="es-ES" sz="2400" dirty="0">
                <a:solidFill>
                  <a:srgbClr val="0070C0"/>
                </a:solidFill>
              </a:rPr>
              <a:t>p</a:t>
            </a:r>
            <a:r>
              <a:rPr lang="es-ES" sz="2400" dirty="0" smtClean="0">
                <a:solidFill>
                  <a:srgbClr val="0070C0"/>
                </a:solidFill>
              </a:rPr>
              <a:t>ara comunicarse </a:t>
            </a:r>
          </a:p>
          <a:p>
            <a:pPr algn="ctr"/>
            <a:r>
              <a:rPr lang="es-ES" sz="2400" dirty="0" smtClean="0">
                <a:solidFill>
                  <a:srgbClr val="0070C0"/>
                </a:solidFill>
              </a:rPr>
              <a:t>en </a:t>
            </a:r>
            <a:r>
              <a:rPr lang="es-ES" sz="2400" dirty="0">
                <a:solidFill>
                  <a:srgbClr val="0070C0"/>
                </a:solidFill>
              </a:rPr>
              <a:t>la </a:t>
            </a:r>
            <a:r>
              <a:rPr lang="es-ES" sz="2400" dirty="0" smtClean="0">
                <a:solidFill>
                  <a:srgbClr val="0070C0"/>
                </a:solidFill>
              </a:rPr>
              <a:t>red</a:t>
            </a:r>
            <a:endParaRPr lang="es-ES" sz="2400" dirty="0">
              <a:solidFill>
                <a:srgbClr val="0070C0"/>
              </a:solidFill>
            </a:endParaRPr>
          </a:p>
        </p:txBody>
      </p:sp>
      <p:sp>
        <p:nvSpPr>
          <p:cNvPr id="3" name="2 Rectángulo"/>
          <p:cNvSpPr/>
          <p:nvPr/>
        </p:nvSpPr>
        <p:spPr>
          <a:xfrm>
            <a:off x="4499992" y="1675830"/>
            <a:ext cx="4464496" cy="4176464"/>
          </a:xfrm>
          <a:prstGeom prst="rect">
            <a:avLst/>
          </a:prstGeom>
        </p:spPr>
        <p:txBody>
          <a:bodyPr anchor="ctr"/>
          <a:lstStyle/>
          <a:p>
            <a:pPr lvl="0" indent="447675">
              <a:spcAft>
                <a:spcPts val="600"/>
              </a:spcAft>
              <a:buChar char="•"/>
            </a:pPr>
            <a:r>
              <a:rPr lang="es-ES" sz="2400" b="0" dirty="0" smtClean="0">
                <a:solidFill>
                  <a:srgbClr val="0070C0"/>
                </a:solidFill>
              </a:rPr>
              <a:t>Mayúsculas = ¡¡GRITAR!!</a:t>
            </a:r>
            <a:endParaRPr lang="es-ES" sz="2400" b="0" dirty="0">
              <a:solidFill>
                <a:srgbClr val="0070C0"/>
              </a:solidFill>
            </a:endParaRPr>
          </a:p>
          <a:p>
            <a:pPr lvl="0" indent="447675">
              <a:spcAft>
                <a:spcPts val="600"/>
              </a:spcAft>
              <a:buChar char="•"/>
            </a:pPr>
            <a:r>
              <a:rPr lang="es-ES" sz="2400" b="0" dirty="0" smtClean="0">
                <a:solidFill>
                  <a:srgbClr val="0070C0"/>
                </a:solidFill>
              </a:rPr>
              <a:t>Pensar antes de escribir</a:t>
            </a:r>
            <a:endParaRPr lang="es-ES" sz="2400" b="0" dirty="0">
              <a:solidFill>
                <a:srgbClr val="0070C0"/>
              </a:solidFill>
            </a:endParaRPr>
          </a:p>
          <a:p>
            <a:pPr lvl="0" indent="447675">
              <a:spcAft>
                <a:spcPts val="600"/>
              </a:spcAft>
              <a:buChar char="•"/>
            </a:pPr>
            <a:r>
              <a:rPr lang="es-ES" sz="2400" b="0" dirty="0" smtClean="0">
                <a:solidFill>
                  <a:srgbClr val="0070C0"/>
                </a:solidFill>
              </a:rPr>
              <a:t>Respetar la privacidad de los demás </a:t>
            </a:r>
            <a:endParaRPr lang="es-ES" sz="2400" b="0" dirty="0">
              <a:solidFill>
                <a:srgbClr val="0070C0"/>
              </a:solidFill>
            </a:endParaRPr>
          </a:p>
          <a:p>
            <a:pPr lvl="0" indent="447675">
              <a:spcAft>
                <a:spcPts val="600"/>
              </a:spcAft>
              <a:buChar char="•"/>
            </a:pPr>
            <a:r>
              <a:rPr lang="es-ES" sz="2400" b="0" dirty="0" smtClean="0">
                <a:solidFill>
                  <a:srgbClr val="0070C0"/>
                </a:solidFill>
              </a:rPr>
              <a:t>Pedir las cosas con educación</a:t>
            </a:r>
          </a:p>
          <a:p>
            <a:pPr lvl="0" indent="447675">
              <a:spcAft>
                <a:spcPts val="600"/>
              </a:spcAft>
              <a:buChar char="•"/>
            </a:pPr>
            <a:r>
              <a:rPr lang="es-ES" sz="2400" dirty="0" smtClean="0">
                <a:solidFill>
                  <a:srgbClr val="0070C0"/>
                </a:solidFill>
              </a:rPr>
              <a:t>Seguir en la red los mismos estándares de comportamiento que en la calle</a:t>
            </a:r>
          </a:p>
          <a:p>
            <a:pPr lvl="0" indent="447675">
              <a:spcAft>
                <a:spcPts val="600"/>
              </a:spcAft>
              <a:buChar char="•"/>
            </a:pPr>
            <a:r>
              <a:rPr lang="es-ES" sz="2400" dirty="0" smtClean="0">
                <a:solidFill>
                  <a:srgbClr val="0070C0"/>
                </a:solidFill>
              </a:rPr>
              <a:t>…</a:t>
            </a:r>
          </a:p>
        </p:txBody>
      </p:sp>
    </p:spTree>
    <p:extLst>
      <p:ext uri="{BB962C8B-B14F-4D97-AF65-F5344CB8AC3E}">
        <p14:creationId xmlns:p14="http://schemas.microsoft.com/office/powerpoint/2010/main" val="3362908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9564" y="1417638"/>
            <a:ext cx="6210436" cy="4285194"/>
          </a:xfrm>
        </p:spPr>
      </p:pic>
      <p:sp>
        <p:nvSpPr>
          <p:cNvPr id="9" name="Título 1"/>
          <p:cNvSpPr>
            <a:spLocks noGrp="1"/>
          </p:cNvSpPr>
          <p:nvPr>
            <p:ph type="title"/>
          </p:nvPr>
        </p:nvSpPr>
        <p:spPr/>
        <p:txBody>
          <a:bodyPr vert="horz" lIns="91440" tIns="45720" rIns="91440" bIns="45720" rtlCol="0" anchor="ctr">
            <a:noAutofit/>
          </a:bodyPr>
          <a:lstStyle/>
          <a:p>
            <a:r>
              <a:rPr lang="es-ES" dirty="0">
                <a:solidFill>
                  <a:srgbClr val="0070C0"/>
                </a:solidFill>
                <a:ea typeface="+mj-ea"/>
                <a:cs typeface="+mj-cs"/>
              </a:rPr>
              <a:t>Netiqueta. Comportamiento en línea</a:t>
            </a: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17</a:t>
            </a:fld>
            <a:endParaRPr lang="es-ES" dirty="0"/>
          </a:p>
        </p:txBody>
      </p:sp>
      <p:sp>
        <p:nvSpPr>
          <p:cNvPr id="7" name="Marcador de pie de página 4"/>
          <p:cNvSpPr>
            <a:spLocks noGrp="1"/>
          </p:cNvSpPr>
          <p:nvPr>
            <p:ph type="ftr" sz="quarter" idx="11"/>
          </p:nvPr>
        </p:nvSpPr>
        <p:spPr>
          <a:xfrm>
            <a:off x="1721260" y="6373717"/>
            <a:ext cx="5587044" cy="365125"/>
          </a:xfrm>
        </p:spPr>
        <p:txBody>
          <a:bodyPr/>
          <a:lstStyle/>
          <a:p>
            <a:pPr algn="ctr"/>
            <a:r>
              <a:rPr lang="es-ES" dirty="0" smtClean="0"/>
              <a:t>Mediación parental. Recomendaciones específicas</a:t>
            </a:r>
            <a:endParaRPr lang="es-ES" dirty="0"/>
          </a:p>
        </p:txBody>
      </p:sp>
      <p:sp>
        <p:nvSpPr>
          <p:cNvPr id="10" name="Título 1"/>
          <p:cNvSpPr txBox="1">
            <a:spLocks/>
          </p:cNvSpPr>
          <p:nvPr/>
        </p:nvSpPr>
        <p:spPr>
          <a:xfrm>
            <a:off x="636104" y="4977828"/>
            <a:ext cx="7871792"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bg1">
                    <a:lumMod val="65000"/>
                  </a:schemeClr>
                </a:solidFill>
                <a:latin typeface="Calibri" panose="020F050202020403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dirty="0" smtClean="0">
                <a:solidFill>
                  <a:srgbClr val="0070C0"/>
                </a:solidFill>
              </a:rPr>
              <a:t>Aquello que no te gustaría que te hicieran a ti, no se lo hagas a otros en Internet</a:t>
            </a:r>
            <a:endParaRPr lang="es-ES" dirty="0">
              <a:solidFill>
                <a:srgbClr val="0070C0"/>
              </a:solidFill>
            </a:endParaRPr>
          </a:p>
        </p:txBody>
      </p:sp>
    </p:spTree>
    <p:extLst>
      <p:ext uri="{BB962C8B-B14F-4D97-AF65-F5344CB8AC3E}">
        <p14:creationId xmlns:p14="http://schemas.microsoft.com/office/powerpoint/2010/main" val="980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solidFill>
                  <a:srgbClr val="0070C0"/>
                </a:solidFill>
              </a:rPr>
              <a:t>Comunicación familiar</a:t>
            </a:r>
            <a:endParaRPr lang="es-ES" sz="4400" dirty="0">
              <a:solidFill>
                <a:srgbClr val="0070C0"/>
              </a:solidFill>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774" y="1628800"/>
            <a:ext cx="6897005" cy="4525963"/>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18</a:t>
            </a:fld>
            <a:endParaRPr lang="es-ES" dirty="0"/>
          </a:p>
        </p:txBody>
      </p:sp>
      <p:sp>
        <p:nvSpPr>
          <p:cNvPr id="6" name="Marcador de pie de página 4"/>
          <p:cNvSpPr>
            <a:spLocks noGrp="1"/>
          </p:cNvSpPr>
          <p:nvPr>
            <p:ph type="ftr" sz="quarter" idx="11"/>
          </p:nvPr>
        </p:nvSpPr>
        <p:spPr>
          <a:xfrm>
            <a:off x="1403648" y="6381328"/>
            <a:ext cx="6120680" cy="365125"/>
          </a:xfrm>
        </p:spPr>
        <p:txBody>
          <a:bodyPr/>
          <a:lstStyle/>
          <a:p>
            <a:pPr algn="ctr"/>
            <a:r>
              <a:rPr lang="es-ES" dirty="0" smtClean="0"/>
              <a:t>Mediación parental. Recomendaciones específicas</a:t>
            </a:r>
            <a:endParaRPr lang="es-ES" dirty="0"/>
          </a:p>
        </p:txBody>
      </p:sp>
      <p:sp>
        <p:nvSpPr>
          <p:cNvPr id="7" name="CuadroTexto 6"/>
          <p:cNvSpPr txBox="1"/>
          <p:nvPr/>
        </p:nvSpPr>
        <p:spPr>
          <a:xfrm>
            <a:off x="1" y="4421430"/>
            <a:ext cx="91440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dirty="0" smtClean="0">
                <a:solidFill>
                  <a:schemeClr val="tx1"/>
                </a:solidFill>
              </a:rPr>
              <a:t>Uno </a:t>
            </a:r>
            <a:r>
              <a:rPr lang="es-ES" sz="2800" dirty="0">
                <a:solidFill>
                  <a:schemeClr val="tx1"/>
                </a:solidFill>
              </a:rPr>
              <a:t>de los pilares clave de la prevención es </a:t>
            </a:r>
            <a:r>
              <a:rPr lang="es-ES" sz="2800" b="1" dirty="0">
                <a:solidFill>
                  <a:srgbClr val="0070C0"/>
                </a:solidFill>
              </a:rPr>
              <a:t>transmitir a los hijos una información clara y objetiva</a:t>
            </a:r>
            <a:r>
              <a:rPr lang="es-ES" sz="2800" dirty="0">
                <a:solidFill>
                  <a:srgbClr val="0070C0"/>
                </a:solidFill>
              </a:rPr>
              <a:t> </a:t>
            </a:r>
            <a:r>
              <a:rPr lang="es-ES" sz="2800" dirty="0">
                <a:solidFill>
                  <a:schemeClr val="tx1"/>
                </a:solidFill>
              </a:rPr>
              <a:t>respecto a </a:t>
            </a:r>
            <a:r>
              <a:rPr lang="es-ES" sz="2800" dirty="0" smtClean="0">
                <a:solidFill>
                  <a:schemeClr val="tx1"/>
                </a:solidFill>
              </a:rPr>
              <a:t>los riesgos </a:t>
            </a:r>
            <a:r>
              <a:rPr lang="es-ES" sz="2800" dirty="0">
                <a:solidFill>
                  <a:schemeClr val="tx1"/>
                </a:solidFill>
              </a:rPr>
              <a:t>y cuáles son las consecuencias del uso inapropiado de las </a:t>
            </a:r>
            <a:r>
              <a:rPr lang="es-ES" sz="2800" dirty="0" smtClean="0">
                <a:solidFill>
                  <a:schemeClr val="tx1"/>
                </a:solidFill>
              </a:rPr>
              <a:t>tecnologías</a:t>
            </a:r>
            <a:endParaRPr lang="es-ES" sz="2800" kern="1200" dirty="0">
              <a:solidFill>
                <a:schemeClr val="tx1"/>
              </a:solidFill>
            </a:endParaRPr>
          </a:p>
        </p:txBody>
      </p:sp>
    </p:spTree>
    <p:extLst>
      <p:ext uri="{BB962C8B-B14F-4D97-AF65-F5344CB8AC3E}">
        <p14:creationId xmlns:p14="http://schemas.microsoft.com/office/powerpoint/2010/main" val="225253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Los peligros del acoso en Internet</a:t>
            </a:r>
            <a:endParaRPr lang="es-ES" sz="4400"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8385" y="1602119"/>
            <a:ext cx="3807229" cy="4522124"/>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19</a:t>
            </a:fld>
            <a:endParaRPr lang="es-ES" dirty="0"/>
          </a:p>
        </p:txBody>
      </p:sp>
      <p:sp>
        <p:nvSpPr>
          <p:cNvPr id="7" name="Marcador de pie de página 4"/>
          <p:cNvSpPr>
            <a:spLocks noGrp="1"/>
          </p:cNvSpPr>
          <p:nvPr>
            <p:ph type="ftr" sz="quarter" idx="11"/>
          </p:nvPr>
        </p:nvSpPr>
        <p:spPr>
          <a:xfrm>
            <a:off x="1619672" y="6381328"/>
            <a:ext cx="5688632"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215483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smtClean="0">
                <a:solidFill>
                  <a:srgbClr val="0070C0"/>
                </a:solidFill>
                <a:latin typeface="Calibri" panose="020F0502020204030204" pitchFamily="34" charset="0"/>
              </a:rPr>
              <a:t>Contenidos a tratar</a:t>
            </a:r>
            <a:endParaRPr lang="es-ES" sz="4400" b="0" dirty="0">
              <a:solidFill>
                <a:srgbClr val="0070C0"/>
              </a:solidFill>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601281" y="1484784"/>
            <a:ext cx="7941439" cy="4801314"/>
          </a:xfrm>
          <a:prstGeom prst="rect">
            <a:avLst/>
          </a:prstGeom>
          <a:noFill/>
        </p:spPr>
        <p:txBody>
          <a:bodyPr wrap="square" rtlCol="0">
            <a:spAutoFit/>
          </a:bodyPr>
          <a:lstStyle/>
          <a:p>
            <a:pPr marL="800100" lvl="1" indent="-342900">
              <a:lnSpc>
                <a:spcPct val="150000"/>
              </a:lnSpc>
              <a:buFont typeface="Wingdings" panose="05000000000000000000" pitchFamily="2" charset="2"/>
              <a:buChar char="§"/>
            </a:pPr>
            <a:r>
              <a:rPr lang="es-ES" sz="2400" dirty="0">
                <a:solidFill>
                  <a:srgbClr val="0070C0"/>
                </a:solidFill>
                <a:latin typeface="Calibri" panose="020F0502020204030204" pitchFamily="34" charset="0"/>
              </a:rPr>
              <a:t>C</a:t>
            </a:r>
            <a:r>
              <a:rPr lang="es-ES" sz="2400" dirty="0" smtClean="0">
                <a:solidFill>
                  <a:srgbClr val="0070C0"/>
                </a:solidFill>
                <a:latin typeface="Calibri" panose="020F0502020204030204" pitchFamily="34" charset="0"/>
              </a:rPr>
              <a:t>oncepto de mediación parental: </a:t>
            </a:r>
            <a:r>
              <a:rPr lang="es-ES" sz="2400" dirty="0" smtClean="0">
                <a:latin typeface="Calibri" panose="020F0502020204030204" pitchFamily="34" charset="0"/>
              </a:rPr>
              <a:t>el rol de familias y educadores en la educación digital del menor</a:t>
            </a:r>
          </a:p>
          <a:p>
            <a:pPr marL="800100" lvl="1" indent="-342900">
              <a:lnSpc>
                <a:spcPct val="150000"/>
              </a:lnSpc>
              <a:buFont typeface="Wingdings" panose="05000000000000000000" pitchFamily="2" charset="2"/>
              <a:buChar char="§"/>
            </a:pPr>
            <a:r>
              <a:rPr lang="es-ES" sz="2400" dirty="0" smtClean="0">
                <a:solidFill>
                  <a:srgbClr val="0070C0"/>
                </a:solidFill>
                <a:latin typeface="Calibri" panose="020F0502020204030204" pitchFamily="34" charset="0"/>
              </a:rPr>
              <a:t>Educación digital en el uso responsable de la tecnología: </a:t>
            </a:r>
          </a:p>
          <a:p>
            <a:pPr marL="1257300" lvl="2" indent="-342900">
              <a:lnSpc>
                <a:spcPct val="150000"/>
              </a:lnSpc>
              <a:buFont typeface="Wingdings" panose="05000000000000000000" pitchFamily="2" charset="2"/>
              <a:buChar char="§"/>
            </a:pPr>
            <a:r>
              <a:rPr lang="es-ES" sz="2400" dirty="0" smtClean="0">
                <a:latin typeface="Calibri" panose="020F0502020204030204" pitchFamily="34" charset="0"/>
              </a:rPr>
              <a:t>Mediación activa</a:t>
            </a:r>
          </a:p>
          <a:p>
            <a:pPr marL="1257300" lvl="2" indent="-342900">
              <a:lnSpc>
                <a:spcPct val="150000"/>
              </a:lnSpc>
              <a:buFont typeface="Wingdings" panose="05000000000000000000" pitchFamily="2" charset="2"/>
              <a:buChar char="§"/>
            </a:pPr>
            <a:r>
              <a:rPr lang="es-ES" sz="2400" dirty="0" smtClean="0">
                <a:latin typeface="Calibri" panose="020F0502020204030204" pitchFamily="34" charset="0"/>
              </a:rPr>
              <a:t>Mediación restrictiva</a:t>
            </a:r>
          </a:p>
          <a:p>
            <a:pPr marL="800100" lvl="1" indent="-342900">
              <a:lnSpc>
                <a:spcPct val="150000"/>
              </a:lnSpc>
              <a:buFont typeface="Wingdings" panose="05000000000000000000" pitchFamily="2" charset="2"/>
              <a:buChar char="§"/>
            </a:pPr>
            <a:r>
              <a:rPr lang="es-ES" sz="2400" dirty="0" smtClean="0">
                <a:solidFill>
                  <a:srgbClr val="0070C0"/>
                </a:solidFill>
                <a:latin typeface="Calibri" panose="020F0502020204030204" pitchFamily="34" charset="0"/>
              </a:rPr>
              <a:t>Principales recomendaciones: </a:t>
            </a:r>
            <a:r>
              <a:rPr lang="es-ES" sz="2400" dirty="0" smtClean="0">
                <a:latin typeface="Calibri" panose="020F0502020204030204" pitchFamily="34" charset="0"/>
              </a:rPr>
              <a:t>Netiqueta, Privacidad, Virus y fraudes, </a:t>
            </a:r>
            <a:r>
              <a:rPr lang="es-ES" sz="2400" dirty="0">
                <a:latin typeface="Calibri" panose="020F0502020204030204" pitchFamily="34" charset="0"/>
              </a:rPr>
              <a:t>U</a:t>
            </a:r>
            <a:r>
              <a:rPr lang="es-ES" sz="2400" dirty="0" smtClean="0">
                <a:latin typeface="Calibri" panose="020F0502020204030204" pitchFamily="34" charset="0"/>
              </a:rPr>
              <a:t>so excesivo</a:t>
            </a:r>
          </a:p>
          <a:p>
            <a:pPr marL="800100" lvl="1" indent="-342900">
              <a:lnSpc>
                <a:spcPct val="150000"/>
              </a:lnSpc>
              <a:buFont typeface="Wingdings" panose="05000000000000000000" pitchFamily="2" charset="2"/>
              <a:buChar char="§"/>
            </a:pPr>
            <a:r>
              <a:rPr lang="es-ES" sz="2400" dirty="0" smtClean="0">
                <a:solidFill>
                  <a:srgbClr val="0070C0"/>
                </a:solidFill>
                <a:latin typeface="Calibri" panose="020F0502020204030204" pitchFamily="34" charset="0"/>
              </a:rPr>
              <a:t>Herramientas y recursos para la mediación parental</a:t>
            </a:r>
            <a:endParaRPr lang="es-ES" sz="2400" dirty="0">
              <a:solidFill>
                <a:srgbClr val="0070C0"/>
              </a:solidFill>
              <a:latin typeface="Calibri" panose="020F0502020204030204" pitchFamily="34" charset="0"/>
            </a:endParaRPr>
          </a:p>
          <a:p>
            <a:endParaRPr lang="es-ES" dirty="0"/>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23978" y="2139036"/>
            <a:ext cx="4496045" cy="3987127"/>
          </a:xfrm>
        </p:spPr>
      </p:pic>
      <p:sp>
        <p:nvSpPr>
          <p:cNvPr id="2" name="Título 1"/>
          <p:cNvSpPr>
            <a:spLocks noGrp="1"/>
          </p:cNvSpPr>
          <p:nvPr>
            <p:ph type="title"/>
          </p:nvPr>
        </p:nvSpPr>
        <p:spPr>
          <a:xfrm>
            <a:off x="107504" y="188640"/>
            <a:ext cx="8964488" cy="1143000"/>
          </a:xfrm>
        </p:spPr>
        <p:txBody>
          <a:bodyPr>
            <a:noAutofit/>
          </a:bodyPr>
          <a:lstStyle/>
          <a:p>
            <a:r>
              <a:rPr lang="es-ES" dirty="0" smtClean="0"/>
              <a:t>Privacidad, identidad y reputación digital</a:t>
            </a:r>
            <a:endParaRPr lang="es-ES"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20</a:t>
            </a:fld>
            <a:endParaRPr lang="es-ES" dirty="0"/>
          </a:p>
        </p:txBody>
      </p:sp>
      <p:sp>
        <p:nvSpPr>
          <p:cNvPr id="7" name="Marcador de pie de página 4"/>
          <p:cNvSpPr>
            <a:spLocks noGrp="1"/>
          </p:cNvSpPr>
          <p:nvPr>
            <p:ph type="ftr" sz="quarter" idx="11"/>
          </p:nvPr>
        </p:nvSpPr>
        <p:spPr>
          <a:xfrm>
            <a:off x="1547664" y="6381328"/>
            <a:ext cx="5832648"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306739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60" y="148857"/>
            <a:ext cx="8825880" cy="1143000"/>
          </a:xfrm>
        </p:spPr>
        <p:txBody>
          <a:bodyPr>
            <a:noAutofit/>
          </a:bodyPr>
          <a:lstStyle/>
          <a:p>
            <a:r>
              <a:rPr lang="es-ES" sz="4000" dirty="0" smtClean="0"/>
              <a:t>Privacidad, identidad y reputación digital</a:t>
            </a:r>
            <a:endParaRPr lang="es-ES" sz="40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graphicFrame>
        <p:nvGraphicFramePr>
          <p:cNvPr id="7" name="6 Diagrama"/>
          <p:cNvGraphicFramePr/>
          <p:nvPr>
            <p:extLst>
              <p:ext uri="{D42A27DB-BD31-4B8C-83A1-F6EECF244321}">
                <p14:modId xmlns:p14="http://schemas.microsoft.com/office/powerpoint/2010/main" val="2369921193"/>
              </p:ext>
            </p:extLst>
          </p:nvPr>
        </p:nvGraphicFramePr>
        <p:xfrm>
          <a:off x="827584" y="1196752"/>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pie de página 4"/>
          <p:cNvSpPr>
            <a:spLocks noGrp="1"/>
          </p:cNvSpPr>
          <p:nvPr>
            <p:ph type="ftr" sz="quarter" idx="11"/>
          </p:nvPr>
        </p:nvSpPr>
        <p:spPr>
          <a:xfrm>
            <a:off x="1691680" y="6381328"/>
            <a:ext cx="5544616"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78783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507288" cy="1143000"/>
          </a:xfrm>
        </p:spPr>
        <p:txBody>
          <a:bodyPr>
            <a:noAutofit/>
          </a:bodyPr>
          <a:lstStyle/>
          <a:p>
            <a:r>
              <a:rPr lang="es-ES" dirty="0" smtClean="0"/>
              <a:t>Protección ante virus y fraudes</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8957" y="1412776"/>
            <a:ext cx="6766086" cy="4525963"/>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22</a:t>
            </a:fld>
            <a:endParaRPr lang="es-ES" dirty="0"/>
          </a:p>
        </p:txBody>
      </p:sp>
      <p:sp>
        <p:nvSpPr>
          <p:cNvPr id="7" name="Marcador de pie de página 4"/>
          <p:cNvSpPr>
            <a:spLocks noGrp="1"/>
          </p:cNvSpPr>
          <p:nvPr>
            <p:ph type="ftr" sz="quarter" idx="11"/>
          </p:nvPr>
        </p:nvSpPr>
        <p:spPr>
          <a:xfrm>
            <a:off x="1835696" y="6381328"/>
            <a:ext cx="5256584"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178855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0ED536F-580B-41F4-B85A-D05C7DF0A5F5}" type="slidenum">
              <a:rPr lang="es-ES" smtClean="0"/>
              <a:pPr/>
              <a:t>23</a:t>
            </a:fld>
            <a:endParaRPr lang="es-ES" dirty="0"/>
          </a:p>
        </p:txBody>
      </p:sp>
      <p:graphicFrame>
        <p:nvGraphicFramePr>
          <p:cNvPr id="16" name="15 Diagrama"/>
          <p:cNvGraphicFramePr/>
          <p:nvPr>
            <p:extLst>
              <p:ext uri="{D42A27DB-BD31-4B8C-83A1-F6EECF244321}">
                <p14:modId xmlns:p14="http://schemas.microsoft.com/office/powerpoint/2010/main" val="1642881058"/>
              </p:ext>
            </p:extLst>
          </p:nvPr>
        </p:nvGraphicFramePr>
        <p:xfrm>
          <a:off x="899592" y="1484784"/>
          <a:ext cx="77048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ítulo 1"/>
          <p:cNvSpPr>
            <a:spLocks noGrp="1"/>
          </p:cNvSpPr>
          <p:nvPr>
            <p:ph type="title"/>
          </p:nvPr>
        </p:nvSpPr>
        <p:spPr/>
        <p:txBody>
          <a:bodyPr>
            <a:noAutofit/>
          </a:bodyPr>
          <a:lstStyle/>
          <a:p>
            <a:r>
              <a:rPr lang="es-ES" dirty="0" smtClean="0"/>
              <a:t>Protección ante virus y fraudes</a:t>
            </a:r>
            <a:endParaRPr lang="es-ES" dirty="0"/>
          </a:p>
        </p:txBody>
      </p:sp>
      <p:sp>
        <p:nvSpPr>
          <p:cNvPr id="6" name="Marcador de pie de página 4"/>
          <p:cNvSpPr>
            <a:spLocks noGrp="1"/>
          </p:cNvSpPr>
          <p:nvPr>
            <p:ph type="ftr" sz="quarter" idx="11"/>
          </p:nvPr>
        </p:nvSpPr>
        <p:spPr>
          <a:xfrm>
            <a:off x="1619672" y="6381328"/>
            <a:ext cx="5688632"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68143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Uso excesivo de las TIC</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6843" y="1774950"/>
            <a:ext cx="4030314" cy="4030314"/>
          </a:xfrm>
          <a:prstGeom prst="rect">
            <a:avLst/>
          </a:prstGeom>
          <a:ln>
            <a:noFill/>
          </a:ln>
          <a:effectLst>
            <a:outerShdw blurRad="292100" dist="139700" dir="2700000" algn="tl" rotWithShape="0">
              <a:srgbClr val="333333">
                <a:alpha val="65000"/>
              </a:srgbClr>
            </a:outerShdw>
          </a:effectLst>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24</a:t>
            </a:fld>
            <a:endParaRPr lang="es-ES" dirty="0"/>
          </a:p>
        </p:txBody>
      </p:sp>
      <p:sp>
        <p:nvSpPr>
          <p:cNvPr id="7" name="Marcador de pie de página 4"/>
          <p:cNvSpPr>
            <a:spLocks noGrp="1"/>
          </p:cNvSpPr>
          <p:nvPr>
            <p:ph type="ftr" sz="quarter" idx="11"/>
          </p:nvPr>
        </p:nvSpPr>
        <p:spPr>
          <a:xfrm>
            <a:off x="1403648" y="6381328"/>
            <a:ext cx="6120680"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97716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Uso excesivo de las TIC</a:t>
            </a:r>
            <a:endParaRPr lang="es-ES"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25</a:t>
            </a:fld>
            <a:endParaRPr lang="es-ES" dirty="0"/>
          </a:p>
        </p:txBody>
      </p:sp>
      <p:graphicFrame>
        <p:nvGraphicFramePr>
          <p:cNvPr id="7" name="6 Diagrama"/>
          <p:cNvGraphicFramePr/>
          <p:nvPr>
            <p:extLst>
              <p:ext uri="{D42A27DB-BD31-4B8C-83A1-F6EECF244321}">
                <p14:modId xmlns:p14="http://schemas.microsoft.com/office/powerpoint/2010/main" val="1192504889"/>
              </p:ext>
            </p:extLst>
          </p:nvPr>
        </p:nvGraphicFramePr>
        <p:xfrm>
          <a:off x="539552" y="1268760"/>
          <a:ext cx="842493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pie de página 4"/>
          <p:cNvSpPr>
            <a:spLocks noGrp="1"/>
          </p:cNvSpPr>
          <p:nvPr>
            <p:ph type="ftr" sz="quarter" idx="11"/>
          </p:nvPr>
        </p:nvSpPr>
        <p:spPr>
          <a:xfrm>
            <a:off x="1619672" y="6381328"/>
            <a:ext cx="5688632" cy="365125"/>
          </a:xfrm>
        </p:spPr>
        <p:txBody>
          <a:bodyPr/>
          <a:lstStyle/>
          <a:p>
            <a:pPr algn="ctr"/>
            <a:r>
              <a:rPr lang="es-ES" dirty="0" smtClean="0"/>
              <a:t>Mediación parental. Recomendaciones específicas</a:t>
            </a:r>
            <a:endParaRPr lang="es-ES" dirty="0"/>
          </a:p>
        </p:txBody>
      </p:sp>
    </p:spTree>
    <p:extLst>
      <p:ext uri="{BB962C8B-B14F-4D97-AF65-F5344CB8AC3E}">
        <p14:creationId xmlns:p14="http://schemas.microsoft.com/office/powerpoint/2010/main" val="1585825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Cómo responder ante un incidente</a:t>
            </a:r>
            <a:endParaRPr lang="es-ES" sz="4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5458311"/>
              </p:ext>
            </p:extLst>
          </p:nvPr>
        </p:nvGraphicFramePr>
        <p:xfrm>
          <a:off x="251520" y="274638"/>
          <a:ext cx="5112569" cy="5807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pPr/>
              <a:t>26</a:t>
            </a:fld>
            <a:endParaRPr lang="es-ES" dirty="0"/>
          </a:p>
        </p:txBody>
      </p:sp>
      <p:graphicFrame>
        <p:nvGraphicFramePr>
          <p:cNvPr id="7" name="Marcador de contenido 4"/>
          <p:cNvGraphicFramePr>
            <a:graphicFrameLocks/>
          </p:cNvGraphicFramePr>
          <p:nvPr>
            <p:extLst>
              <p:ext uri="{D42A27DB-BD31-4B8C-83A1-F6EECF244321}">
                <p14:modId xmlns:p14="http://schemas.microsoft.com/office/powerpoint/2010/main" val="3443648783"/>
              </p:ext>
            </p:extLst>
          </p:nvPr>
        </p:nvGraphicFramePr>
        <p:xfrm>
          <a:off x="4716016" y="2420888"/>
          <a:ext cx="3888432" cy="34030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Marcador de pie de página 4"/>
          <p:cNvSpPr>
            <a:spLocks noGrp="1"/>
          </p:cNvSpPr>
          <p:nvPr>
            <p:ph type="ftr" sz="quarter" idx="11"/>
          </p:nvPr>
        </p:nvSpPr>
        <p:spPr>
          <a:xfrm>
            <a:off x="2627784" y="6381328"/>
            <a:ext cx="3672408" cy="365125"/>
          </a:xfrm>
        </p:spPr>
        <p:txBody>
          <a:bodyPr/>
          <a:lstStyle/>
          <a:p>
            <a:pPr algn="ctr"/>
            <a:r>
              <a:rPr lang="es-ES" dirty="0" smtClean="0"/>
              <a:t>Cómo responder ante un incidente</a:t>
            </a:r>
            <a:endParaRPr lang="es-ES" dirty="0"/>
          </a:p>
        </p:txBody>
      </p:sp>
    </p:spTree>
    <p:extLst>
      <p:ext uri="{BB962C8B-B14F-4D97-AF65-F5344CB8AC3E}">
        <p14:creationId xmlns:p14="http://schemas.microsoft.com/office/powerpoint/2010/main" val="1181973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4400" dirty="0"/>
              <a:t>Recursos para la educación digital</a:t>
            </a:r>
          </a:p>
        </p:txBody>
      </p:sp>
      <p:sp>
        <p:nvSpPr>
          <p:cNvPr id="3" name="2 Marcador de contenido"/>
          <p:cNvSpPr>
            <a:spLocks noGrp="1"/>
          </p:cNvSpPr>
          <p:nvPr>
            <p:ph idx="1"/>
          </p:nvPr>
        </p:nvSpPr>
        <p:spPr>
          <a:xfrm>
            <a:off x="457200" y="1556792"/>
            <a:ext cx="8229600" cy="4392488"/>
          </a:xfrm>
        </p:spPr>
        <p:txBody>
          <a:bodyPr>
            <a:noAutofit/>
          </a:bodyPr>
          <a:lstStyle/>
          <a:p>
            <a:pPr marL="273050" lvl="0" indent="-273050">
              <a:spcAft>
                <a:spcPts val="1200"/>
              </a:spcAft>
            </a:pPr>
            <a:r>
              <a:rPr lang="es-ES" sz="2200" dirty="0" smtClean="0">
                <a:solidFill>
                  <a:srgbClr val="0070C0"/>
                </a:solidFill>
                <a:hlinkClick r:id="rId3"/>
              </a:rPr>
              <a:t>Guía para el uso seguro y responsable de Internet por los menores. Itinerario de Mediación Parental.</a:t>
            </a:r>
            <a:r>
              <a:rPr lang="es-ES" sz="2200" dirty="0">
                <a:solidFill>
                  <a:srgbClr val="0070C0"/>
                </a:solidFill>
              </a:rPr>
              <a:t> </a:t>
            </a:r>
            <a:r>
              <a:rPr lang="es-ES" sz="2200" dirty="0" smtClean="0">
                <a:solidFill>
                  <a:srgbClr val="0070C0"/>
                </a:solidFill>
              </a:rPr>
              <a:t>Internet Segura </a:t>
            </a:r>
            <a:r>
              <a:rPr lang="es-ES" sz="2200" dirty="0" err="1" smtClean="0">
                <a:solidFill>
                  <a:srgbClr val="0070C0"/>
                </a:solidFill>
              </a:rPr>
              <a:t>for</a:t>
            </a:r>
            <a:r>
              <a:rPr lang="es-ES" sz="2200" dirty="0" smtClean="0">
                <a:solidFill>
                  <a:srgbClr val="0070C0"/>
                </a:solidFill>
              </a:rPr>
              <a:t> </a:t>
            </a:r>
            <a:r>
              <a:rPr lang="es-ES" sz="2200" dirty="0" err="1" smtClean="0">
                <a:solidFill>
                  <a:srgbClr val="0070C0"/>
                </a:solidFill>
              </a:rPr>
              <a:t>Kids</a:t>
            </a:r>
            <a:endParaRPr lang="es-ES" sz="2200" dirty="0" smtClean="0">
              <a:solidFill>
                <a:srgbClr val="0070C0"/>
              </a:solidFill>
            </a:endParaRPr>
          </a:p>
          <a:p>
            <a:pPr marL="273050" lvl="0" indent="-273050">
              <a:spcAft>
                <a:spcPts val="1200"/>
              </a:spcAft>
            </a:pPr>
            <a:r>
              <a:rPr lang="es-ES" sz="2200" dirty="0" smtClean="0">
                <a:solidFill>
                  <a:srgbClr val="0070C0"/>
                </a:solidFill>
                <a:hlinkClick r:id="rId4"/>
              </a:rPr>
              <a:t>Monográfico sobre Mediación Parental</a:t>
            </a:r>
            <a:r>
              <a:rPr lang="es-ES" sz="2200" dirty="0" smtClean="0">
                <a:solidFill>
                  <a:srgbClr val="0070C0"/>
                </a:solidFill>
              </a:rPr>
              <a:t>. Red.es</a:t>
            </a:r>
          </a:p>
          <a:p>
            <a:pPr marL="273050" lvl="0" indent="-273050">
              <a:spcAft>
                <a:spcPts val="1200"/>
              </a:spcAft>
            </a:pPr>
            <a:r>
              <a:rPr lang="es-ES" sz="2200" dirty="0" smtClean="0">
                <a:solidFill>
                  <a:srgbClr val="0070C0"/>
                </a:solidFill>
                <a:hlinkClick r:id="rId5"/>
              </a:rPr>
              <a:t>Artículo “Orden en casa, cada miembro de la familia con su cuenta de usuario.</a:t>
            </a:r>
            <a:r>
              <a:rPr lang="es-ES" sz="2200" dirty="0">
                <a:solidFill>
                  <a:srgbClr val="0070C0"/>
                </a:solidFill>
              </a:rPr>
              <a:t>  </a:t>
            </a:r>
            <a:r>
              <a:rPr lang="es-ES" sz="2200" dirty="0" smtClean="0">
                <a:solidFill>
                  <a:srgbClr val="0070C0"/>
                </a:solidFill>
              </a:rPr>
              <a:t>Oficina </a:t>
            </a:r>
            <a:r>
              <a:rPr lang="es-ES" sz="2200" dirty="0">
                <a:solidFill>
                  <a:srgbClr val="0070C0"/>
                </a:solidFill>
              </a:rPr>
              <a:t>de Seguridad del </a:t>
            </a:r>
            <a:r>
              <a:rPr lang="es-ES" sz="2200" dirty="0" smtClean="0">
                <a:solidFill>
                  <a:srgbClr val="0070C0"/>
                </a:solidFill>
              </a:rPr>
              <a:t>Internauta</a:t>
            </a:r>
          </a:p>
          <a:p>
            <a:pPr marL="273050" lvl="0" indent="-273050">
              <a:spcAft>
                <a:spcPts val="1200"/>
              </a:spcAft>
            </a:pPr>
            <a:r>
              <a:rPr lang="es-ES" sz="2200" dirty="0" smtClean="0">
                <a:solidFill>
                  <a:srgbClr val="0070C0"/>
                </a:solidFill>
                <a:hlinkClick r:id="rId6"/>
              </a:rPr>
              <a:t>Contrato FAMILIAR </a:t>
            </a:r>
            <a:r>
              <a:rPr lang="es-ES" sz="2200" dirty="0">
                <a:solidFill>
                  <a:srgbClr val="0070C0"/>
                </a:solidFill>
                <a:hlinkClick r:id="rId6"/>
              </a:rPr>
              <a:t>para el BUEN USO de una </a:t>
            </a:r>
            <a:r>
              <a:rPr lang="es-ES" sz="2200" dirty="0" smtClean="0">
                <a:solidFill>
                  <a:srgbClr val="0070C0"/>
                </a:solidFill>
                <a:hlinkClick r:id="rId6"/>
              </a:rPr>
              <a:t>TABLET.</a:t>
            </a:r>
            <a:r>
              <a:rPr lang="es-ES" sz="2200" dirty="0">
                <a:solidFill>
                  <a:srgbClr val="0070C0"/>
                </a:solidFill>
              </a:rPr>
              <a:t> Internet Segura </a:t>
            </a:r>
            <a:r>
              <a:rPr lang="es-ES" sz="2200" dirty="0" err="1">
                <a:solidFill>
                  <a:srgbClr val="0070C0"/>
                </a:solidFill>
              </a:rPr>
              <a:t>for</a:t>
            </a:r>
            <a:r>
              <a:rPr lang="es-ES" sz="2200" dirty="0">
                <a:solidFill>
                  <a:srgbClr val="0070C0"/>
                </a:solidFill>
              </a:rPr>
              <a:t> </a:t>
            </a:r>
            <a:r>
              <a:rPr lang="es-ES" sz="2200" dirty="0" err="1">
                <a:solidFill>
                  <a:srgbClr val="0070C0"/>
                </a:solidFill>
              </a:rPr>
              <a:t>Kids</a:t>
            </a:r>
            <a:endParaRPr lang="es-ES" sz="2200" dirty="0">
              <a:solidFill>
                <a:srgbClr val="0070C0"/>
              </a:solidFill>
            </a:endParaRPr>
          </a:p>
          <a:p>
            <a:pPr marL="273050" lvl="0" indent="-273050">
              <a:spcAft>
                <a:spcPts val="1200"/>
              </a:spcAft>
            </a:pPr>
            <a:r>
              <a:rPr lang="es-ES" sz="2200" u="sng" dirty="0" smtClean="0">
                <a:solidFill>
                  <a:srgbClr val="0070C0"/>
                </a:solidFill>
              </a:rPr>
              <a:t>Blog. </a:t>
            </a:r>
            <a:r>
              <a:rPr lang="es-ES" sz="2200" dirty="0">
                <a:solidFill>
                  <a:srgbClr val="0070C0"/>
                </a:solidFill>
              </a:rPr>
              <a:t>Internet Segura </a:t>
            </a:r>
            <a:r>
              <a:rPr lang="es-ES" sz="2200" dirty="0" err="1">
                <a:solidFill>
                  <a:srgbClr val="0070C0"/>
                </a:solidFill>
              </a:rPr>
              <a:t>for</a:t>
            </a:r>
            <a:r>
              <a:rPr lang="es-ES" sz="2200" dirty="0">
                <a:solidFill>
                  <a:srgbClr val="0070C0"/>
                </a:solidFill>
              </a:rPr>
              <a:t> </a:t>
            </a:r>
            <a:r>
              <a:rPr lang="es-ES" sz="2200" dirty="0" err="1">
                <a:solidFill>
                  <a:srgbClr val="0070C0"/>
                </a:solidFill>
              </a:rPr>
              <a:t>Kids</a:t>
            </a:r>
            <a:endParaRPr lang="es-ES" sz="2200" dirty="0">
              <a:solidFill>
                <a:srgbClr val="0070C0"/>
              </a:solidFill>
            </a:endParaRPr>
          </a:p>
          <a:p>
            <a:pPr marL="273050" lvl="0" indent="-273050">
              <a:spcAft>
                <a:spcPts val="1200"/>
              </a:spcAft>
            </a:pPr>
            <a:endParaRPr lang="es-ES" sz="2200" b="1" dirty="0"/>
          </a:p>
          <a:p>
            <a:pPr marL="171450" lvl="0" indent="-171450"/>
            <a:endParaRPr lang="es-ES" sz="2000" dirty="0">
              <a:solidFill>
                <a:srgbClr val="0070C0"/>
              </a:solidFill>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27</a:t>
            </a:fld>
            <a:endParaRPr lang="es-ES" dirty="0"/>
          </a:p>
        </p:txBody>
      </p:sp>
      <p:sp>
        <p:nvSpPr>
          <p:cNvPr id="6" name="Marcador de pie de página 4"/>
          <p:cNvSpPr>
            <a:spLocks noGrp="1"/>
          </p:cNvSpPr>
          <p:nvPr>
            <p:ph type="ftr" sz="quarter" idx="11"/>
          </p:nvPr>
        </p:nvSpPr>
        <p:spPr>
          <a:xfrm>
            <a:off x="2627784" y="6381328"/>
            <a:ext cx="3672408" cy="365125"/>
          </a:xfrm>
        </p:spPr>
        <p:txBody>
          <a:bodyPr/>
          <a:lstStyle/>
          <a:p>
            <a:pPr algn="ctr"/>
            <a:r>
              <a:rPr lang="es-ES" dirty="0" smtClean="0"/>
              <a:t>Recursos para la educación digital</a:t>
            </a:r>
            <a:endParaRPr lang="es-ES" dirty="0"/>
          </a:p>
        </p:txBody>
      </p:sp>
    </p:spTree>
    <p:extLst>
      <p:ext uri="{BB962C8B-B14F-4D97-AF65-F5344CB8AC3E}">
        <p14:creationId xmlns:p14="http://schemas.microsoft.com/office/powerpoint/2010/main" val="3300021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p:cNvPicPr>
            <a:picLocks noChangeAspect="1"/>
          </p:cNvPicPr>
          <p:nvPr/>
        </p:nvPicPr>
        <p:blipFill>
          <a:blip r:embed="rId3" cstate="print">
            <a:extLst>
              <a:ext uri="{28A0092B-C50C-407E-A947-70E740481C1C}">
                <a14:useLocalDpi xmlns:a14="http://schemas.microsoft.com/office/drawing/2010/main" val="0"/>
              </a:ext>
            </a:extLst>
          </a:blip>
          <a:srcRect t="12333" b="12333"/>
          <a:stretch>
            <a:fillRect/>
          </a:stretch>
        </p:blipFill>
        <p:spPr>
          <a:xfrm>
            <a:off x="899592" y="4377516"/>
            <a:ext cx="2203648" cy="1652736"/>
          </a:xfrm>
          <a:prstGeom prst="rect">
            <a:avLst/>
          </a:prstGeom>
        </p:spPr>
      </p:pic>
      <p:sp>
        <p:nvSpPr>
          <p:cNvPr id="2" name="1 Título"/>
          <p:cNvSpPr>
            <a:spLocks noGrp="1"/>
          </p:cNvSpPr>
          <p:nvPr>
            <p:ph type="title"/>
          </p:nvPr>
        </p:nvSpPr>
        <p:spPr>
          <a:xfrm>
            <a:off x="457200" y="260648"/>
            <a:ext cx="8229600" cy="1143000"/>
          </a:xfrm>
        </p:spPr>
        <p:txBody>
          <a:bodyPr>
            <a:noAutofit/>
          </a:bodyPr>
          <a:lstStyle/>
          <a:p>
            <a:r>
              <a:rPr lang="es-ES" sz="4400" dirty="0" smtClean="0"/>
              <a:t>Recursos para la educación digital</a:t>
            </a:r>
            <a:endParaRPr lang="es-ES" sz="4400" dirty="0"/>
          </a:p>
        </p:txBody>
      </p:sp>
      <p:sp>
        <p:nvSpPr>
          <p:cNvPr id="3" name="2 Marcador de contenido"/>
          <p:cNvSpPr>
            <a:spLocks noGrp="1"/>
          </p:cNvSpPr>
          <p:nvPr>
            <p:ph idx="1"/>
          </p:nvPr>
        </p:nvSpPr>
        <p:spPr/>
        <p:txBody>
          <a:bodyPr>
            <a:normAutofit/>
          </a:bodyPr>
          <a:lstStyle/>
          <a:p>
            <a:pPr marL="273050" lvl="0" indent="-273050">
              <a:spcAft>
                <a:spcPts val="1200"/>
              </a:spcAft>
            </a:pPr>
            <a:r>
              <a:rPr lang="es-ES" sz="2000" dirty="0" smtClean="0">
                <a:solidFill>
                  <a:srgbClr val="0070C0"/>
                </a:solidFill>
                <a:hlinkClick r:id="rId4"/>
              </a:rPr>
              <a:t>Herramientas de control parental</a:t>
            </a:r>
            <a:r>
              <a:rPr lang="es-ES" sz="2000" dirty="0" smtClean="0">
                <a:solidFill>
                  <a:srgbClr val="0070C0"/>
                </a:solidFill>
              </a:rPr>
              <a:t>. </a:t>
            </a:r>
            <a:r>
              <a:rPr lang="es-ES" sz="2000" dirty="0">
                <a:solidFill>
                  <a:srgbClr val="0070C0"/>
                </a:solidFill>
              </a:rPr>
              <a:t>Internet Segura </a:t>
            </a:r>
            <a:r>
              <a:rPr lang="es-ES" sz="2000" dirty="0" err="1">
                <a:solidFill>
                  <a:srgbClr val="0070C0"/>
                </a:solidFill>
              </a:rPr>
              <a:t>for</a:t>
            </a:r>
            <a:r>
              <a:rPr lang="es-ES" sz="2000" dirty="0">
                <a:solidFill>
                  <a:srgbClr val="0070C0"/>
                </a:solidFill>
              </a:rPr>
              <a:t> </a:t>
            </a:r>
            <a:r>
              <a:rPr lang="es-ES" sz="2000" dirty="0" err="1">
                <a:solidFill>
                  <a:srgbClr val="0070C0"/>
                </a:solidFill>
              </a:rPr>
              <a:t>Kids</a:t>
            </a:r>
            <a:endParaRPr lang="es-ES" sz="2000" dirty="0">
              <a:solidFill>
                <a:srgbClr val="0070C0"/>
              </a:solidFill>
            </a:endParaRPr>
          </a:p>
          <a:p>
            <a:pPr marL="171450" lvl="0" indent="-171450"/>
            <a:endParaRPr lang="es-ES" sz="2000" dirty="0">
              <a:solidFill>
                <a:srgbClr val="0070C0"/>
              </a:solidFill>
            </a:endParaRPr>
          </a:p>
          <a:p>
            <a:pPr marL="171450" lvl="0" indent="-171450"/>
            <a:r>
              <a:rPr lang="es-ES" sz="2000" dirty="0" smtClean="0">
                <a:solidFill>
                  <a:srgbClr val="0070C0"/>
                </a:solidFill>
                <a:hlinkClick r:id="rId5"/>
              </a:rPr>
              <a:t>Herramientas para la protección de tus dispositivos</a:t>
            </a:r>
            <a:r>
              <a:rPr lang="es-ES" sz="2000" dirty="0" smtClean="0">
                <a:solidFill>
                  <a:srgbClr val="0070C0"/>
                </a:solidFill>
              </a:rPr>
              <a:t>. Oficina </a:t>
            </a:r>
            <a:r>
              <a:rPr lang="es-ES" sz="2000" dirty="0">
                <a:solidFill>
                  <a:srgbClr val="0070C0"/>
                </a:solidFill>
              </a:rPr>
              <a:t>de Seguridad del </a:t>
            </a:r>
            <a:r>
              <a:rPr lang="es-ES" sz="2000" dirty="0" smtClean="0">
                <a:solidFill>
                  <a:srgbClr val="0070C0"/>
                </a:solidFill>
              </a:rPr>
              <a:t>Internauta </a:t>
            </a:r>
          </a:p>
          <a:p>
            <a:pPr marL="171450" lvl="0" indent="-171450"/>
            <a:endParaRPr lang="es-ES" sz="2000" dirty="0" smtClean="0">
              <a:solidFill>
                <a:srgbClr val="0070C0"/>
              </a:solidFill>
            </a:endParaRPr>
          </a:p>
          <a:p>
            <a:pPr marL="171450" lvl="0" indent="-171450"/>
            <a:r>
              <a:rPr lang="es-ES" sz="2000" dirty="0" smtClean="0">
                <a:solidFill>
                  <a:srgbClr val="0070C0"/>
                </a:solidFill>
                <a:hlinkClick r:id="rId6"/>
              </a:rPr>
              <a:t>Formulario de alta de incidentes</a:t>
            </a:r>
            <a:r>
              <a:rPr lang="es-ES" sz="2000" dirty="0" smtClean="0">
                <a:solidFill>
                  <a:srgbClr val="0070C0"/>
                </a:solidFill>
              </a:rPr>
              <a:t>. Oficina </a:t>
            </a:r>
            <a:r>
              <a:rPr lang="es-ES" sz="2000" dirty="0">
                <a:solidFill>
                  <a:srgbClr val="0070C0"/>
                </a:solidFill>
              </a:rPr>
              <a:t>de Seguridad del </a:t>
            </a:r>
            <a:r>
              <a:rPr lang="es-ES" sz="2000" dirty="0" smtClean="0">
                <a:solidFill>
                  <a:srgbClr val="0070C0"/>
                </a:solidFill>
              </a:rPr>
              <a:t>Internauta</a:t>
            </a:r>
            <a:endParaRPr lang="es-ES" sz="2000" dirty="0">
              <a:solidFill>
                <a:srgbClr val="0070C0"/>
              </a:solidFill>
            </a:endParaRPr>
          </a:p>
          <a:p>
            <a:pPr marL="171450" indent="-171450">
              <a:spcBef>
                <a:spcPts val="0"/>
              </a:spcBef>
              <a:defRPr/>
            </a:pPr>
            <a:endParaRPr lang="es-ES" dirty="0"/>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28</a:t>
            </a:fld>
            <a:endParaRPr lang="es-ES" dirty="0"/>
          </a:p>
        </p:txBody>
      </p:sp>
      <p:sp>
        <p:nvSpPr>
          <p:cNvPr id="5" name="4 Marcador de pie de página"/>
          <p:cNvSpPr>
            <a:spLocks noGrp="1"/>
          </p:cNvSpPr>
          <p:nvPr>
            <p:ph type="ftr" sz="quarter" idx="11"/>
          </p:nvPr>
        </p:nvSpPr>
        <p:spPr/>
        <p:txBody>
          <a:bodyPr/>
          <a:lstStyle/>
          <a:p>
            <a:pPr algn="ctr"/>
            <a:r>
              <a:rPr lang="es-ES" dirty="0" smtClean="0"/>
              <a:t>Recursos para la educación digital</a:t>
            </a:r>
            <a:endParaRPr lang="es-ES" dirty="0"/>
          </a:p>
        </p:txBody>
      </p:sp>
      <p:sp>
        <p:nvSpPr>
          <p:cNvPr id="7" name="Marcador de texto 6"/>
          <p:cNvSpPr txBox="1">
            <a:spLocks/>
          </p:cNvSpPr>
          <p:nvPr/>
        </p:nvSpPr>
        <p:spPr>
          <a:xfrm>
            <a:off x="2474576" y="4441082"/>
            <a:ext cx="5769832" cy="129217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b="1" dirty="0" smtClean="0">
                <a:solidFill>
                  <a:srgbClr val="0070C0"/>
                </a:solidFill>
              </a:rPr>
              <a:t>Canal de ayuda de OSI</a:t>
            </a:r>
          </a:p>
          <a:p>
            <a:pPr algn="ctr"/>
            <a:r>
              <a:rPr lang="es-ES" sz="2400" dirty="0" smtClean="0">
                <a:solidFill>
                  <a:srgbClr val="0070C0"/>
                </a:solidFill>
                <a:hlinkClick r:id="rId7"/>
              </a:rPr>
              <a:t>Contacto OSI</a:t>
            </a:r>
            <a:endParaRPr lang="es-ES" sz="2400" dirty="0" smtClean="0">
              <a:solidFill>
                <a:srgbClr val="0070C0"/>
              </a:solidFill>
            </a:endParaRPr>
          </a:p>
          <a:p>
            <a:pPr algn="ctr"/>
            <a:r>
              <a:rPr lang="es-ES" sz="2400" dirty="0" smtClean="0">
                <a:solidFill>
                  <a:srgbClr val="0070C0"/>
                </a:solidFill>
              </a:rPr>
              <a:t>Teléfono: </a:t>
            </a:r>
            <a:r>
              <a:rPr lang="es-ES" sz="2400" b="1" dirty="0" smtClean="0">
                <a:solidFill>
                  <a:srgbClr val="0070C0"/>
                </a:solidFill>
              </a:rPr>
              <a:t>901 111 121</a:t>
            </a:r>
            <a:endParaRPr lang="es-ES" sz="2400" b="1" dirty="0">
              <a:solidFill>
                <a:srgbClr val="0070C0"/>
              </a:solidFill>
            </a:endParaRPr>
          </a:p>
        </p:txBody>
      </p:sp>
    </p:spTree>
    <p:extLst>
      <p:ext uri="{BB962C8B-B14F-4D97-AF65-F5344CB8AC3E}">
        <p14:creationId xmlns:p14="http://schemas.microsoft.com/office/powerpoint/2010/main" val="371610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400" dirty="0" smtClean="0"/>
              <a:t>Líneas de ayuda y denuncia</a:t>
            </a:r>
            <a:endParaRPr lang="es-ES" sz="4400" dirty="0"/>
          </a:p>
        </p:txBody>
      </p:sp>
      <p:sp>
        <p:nvSpPr>
          <p:cNvPr id="3" name="2 Marcador de contenido"/>
          <p:cNvSpPr>
            <a:spLocks noGrp="1"/>
          </p:cNvSpPr>
          <p:nvPr>
            <p:ph idx="1"/>
          </p:nvPr>
        </p:nvSpPr>
        <p:spPr/>
        <p:txBody>
          <a:bodyPr>
            <a:normAutofit/>
          </a:bodyPr>
          <a:lstStyle/>
          <a:p>
            <a:pPr marL="171450" lvl="0" indent="-171450">
              <a:buNone/>
            </a:pPr>
            <a:r>
              <a:rPr lang="es-ES" sz="2400" b="1" dirty="0" smtClean="0">
                <a:solidFill>
                  <a:schemeClr val="tx1"/>
                </a:solidFill>
              </a:rPr>
              <a:t>Líneas de ayuda:</a:t>
            </a:r>
          </a:p>
          <a:p>
            <a:r>
              <a:rPr lang="es-ES" sz="2400" dirty="0" smtClean="0">
                <a:solidFill>
                  <a:srgbClr val="0070C0"/>
                </a:solidFill>
                <a:hlinkClick r:id="rId3"/>
              </a:rPr>
              <a:t>Pantallas Amigas</a:t>
            </a:r>
            <a:endParaRPr lang="es-ES" sz="2400" dirty="0" smtClean="0">
              <a:solidFill>
                <a:srgbClr val="0070C0"/>
              </a:solidFill>
            </a:endParaRPr>
          </a:p>
          <a:p>
            <a:r>
              <a:rPr lang="es-ES" sz="2400" dirty="0" smtClean="0">
                <a:solidFill>
                  <a:srgbClr val="0070C0"/>
                </a:solidFill>
                <a:hlinkClick r:id="rId4"/>
              </a:rPr>
              <a:t>Fundación ANAR</a:t>
            </a:r>
            <a:endParaRPr lang="es-ES" sz="2400" dirty="0">
              <a:solidFill>
                <a:srgbClr val="0070C0"/>
              </a:solidFill>
            </a:endParaRPr>
          </a:p>
          <a:p>
            <a:r>
              <a:rPr lang="es-ES" sz="2400" dirty="0" smtClean="0">
                <a:solidFill>
                  <a:srgbClr val="0070C0"/>
                </a:solidFill>
                <a:hlinkClick r:id="rId5"/>
              </a:rPr>
              <a:t>Padres </a:t>
            </a:r>
            <a:r>
              <a:rPr lang="es-ES" sz="2400" dirty="0">
                <a:solidFill>
                  <a:srgbClr val="0070C0"/>
                </a:solidFill>
                <a:hlinkClick r:id="rId5"/>
              </a:rPr>
              <a:t>2.0 (ONG</a:t>
            </a:r>
            <a:r>
              <a:rPr lang="es-ES" sz="2400" dirty="0" smtClean="0">
                <a:solidFill>
                  <a:srgbClr val="0070C0"/>
                </a:solidFill>
                <a:hlinkClick r:id="rId5"/>
              </a:rPr>
              <a:t>)</a:t>
            </a:r>
            <a:endParaRPr lang="es-ES" sz="2400" dirty="0">
              <a:solidFill>
                <a:srgbClr val="0070C0"/>
              </a:solidFill>
            </a:endParaRPr>
          </a:p>
          <a:p>
            <a:endParaRPr lang="es-ES" sz="2400" dirty="0"/>
          </a:p>
          <a:p>
            <a:pPr marL="171450" lvl="0" indent="-171450">
              <a:spcBef>
                <a:spcPts val="0"/>
              </a:spcBef>
              <a:buNone/>
              <a:defRPr/>
            </a:pPr>
            <a:r>
              <a:rPr lang="es-ES" sz="2400" b="1" dirty="0" smtClean="0">
                <a:solidFill>
                  <a:schemeClr val="tx1"/>
                </a:solidFill>
              </a:rPr>
              <a:t>Denuncias:</a:t>
            </a:r>
          </a:p>
          <a:p>
            <a:r>
              <a:rPr lang="es-ES" sz="2400" dirty="0">
                <a:solidFill>
                  <a:srgbClr val="0070C0"/>
                </a:solidFill>
                <a:hlinkClick r:id="rId6"/>
              </a:rPr>
              <a:t>Fiscal de </a:t>
            </a:r>
            <a:r>
              <a:rPr lang="es-ES" sz="2400" dirty="0" smtClean="0">
                <a:solidFill>
                  <a:srgbClr val="0070C0"/>
                </a:solidFill>
                <a:hlinkClick r:id="rId6"/>
              </a:rPr>
              <a:t>Menores</a:t>
            </a:r>
            <a:endParaRPr lang="es-ES" sz="2400" dirty="0">
              <a:solidFill>
                <a:srgbClr val="0070C0"/>
              </a:solidFill>
            </a:endParaRPr>
          </a:p>
          <a:p>
            <a:r>
              <a:rPr lang="es-ES" sz="2400" dirty="0" smtClean="0">
                <a:solidFill>
                  <a:srgbClr val="0070C0"/>
                </a:solidFill>
                <a:hlinkClick r:id="rId7"/>
              </a:rPr>
              <a:t>Policía Nacional</a:t>
            </a:r>
            <a:endParaRPr lang="es-ES" sz="2400" dirty="0">
              <a:solidFill>
                <a:srgbClr val="0070C0"/>
              </a:solidFill>
            </a:endParaRPr>
          </a:p>
          <a:p>
            <a:r>
              <a:rPr lang="es-ES" sz="2400" dirty="0" smtClean="0">
                <a:solidFill>
                  <a:srgbClr val="0070C0"/>
                </a:solidFill>
                <a:hlinkClick r:id="rId8"/>
              </a:rPr>
              <a:t>Guardia Civil</a:t>
            </a:r>
            <a:endParaRPr lang="es-ES" sz="2400" dirty="0" smtClean="0">
              <a:solidFill>
                <a:srgbClr val="0070C0"/>
              </a:solidFill>
            </a:endParaRPr>
          </a:p>
          <a:p>
            <a:r>
              <a:rPr lang="es-ES" sz="2400" dirty="0" smtClean="0">
                <a:solidFill>
                  <a:srgbClr val="0070C0"/>
                </a:solidFill>
                <a:hlinkClick r:id="rId9"/>
              </a:rPr>
              <a:t>Denuncia Delito informático</a:t>
            </a:r>
            <a:endParaRPr lang="es-ES" sz="2400" dirty="0" smtClean="0">
              <a:solidFill>
                <a:srgbClr val="0070C0"/>
              </a:solidFill>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29</a:t>
            </a:fld>
            <a:endParaRPr lang="es-ES" dirty="0"/>
          </a:p>
        </p:txBody>
      </p:sp>
      <p:sp>
        <p:nvSpPr>
          <p:cNvPr id="5" name="4 Marcador de pie de página"/>
          <p:cNvSpPr>
            <a:spLocks noGrp="1"/>
          </p:cNvSpPr>
          <p:nvPr>
            <p:ph type="ftr" sz="quarter" idx="11"/>
          </p:nvPr>
        </p:nvSpPr>
        <p:spPr/>
        <p:txBody>
          <a:bodyPr/>
          <a:lstStyle/>
          <a:p>
            <a:pPr algn="ctr"/>
            <a:r>
              <a:rPr lang="es-ES" dirty="0"/>
              <a:t>Recursos para la educación digital</a:t>
            </a:r>
          </a:p>
        </p:txBody>
      </p:sp>
    </p:spTree>
    <p:extLst>
      <p:ext uri="{BB962C8B-B14F-4D97-AF65-F5344CB8AC3E}">
        <p14:creationId xmlns:p14="http://schemas.microsoft.com/office/powerpoint/2010/main" val="1338317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Educación digital de los menores</a:t>
            </a:r>
            <a:endParaRPr lang="es-ES" sz="4400" dirty="0">
              <a:solidFill>
                <a:srgbClr val="0070C0"/>
              </a:solidFill>
              <a:latin typeface="Calibri" panose="020F0502020204030204" pitchFamily="34" charset="0"/>
            </a:endParaRPr>
          </a:p>
        </p:txBody>
      </p:sp>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8869" y="1448208"/>
            <a:ext cx="7026262" cy="4727548"/>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3</a:t>
            </a:fld>
            <a:endParaRPr lang="es-ES" dirty="0"/>
          </a:p>
        </p:txBody>
      </p:sp>
      <p:sp>
        <p:nvSpPr>
          <p:cNvPr id="6" name="Marcador de pie de página 7"/>
          <p:cNvSpPr>
            <a:spLocks noGrp="1"/>
          </p:cNvSpPr>
          <p:nvPr>
            <p:ph type="ftr" sz="quarter" idx="11"/>
          </p:nvPr>
        </p:nvSpPr>
        <p:spPr/>
        <p:txBody>
          <a:bodyPr/>
          <a:lstStyle/>
          <a:p>
            <a:pPr algn="ctr"/>
            <a:r>
              <a:rPr lang="es-ES" dirty="0" smtClean="0"/>
              <a:t>Mediación parental. Educación digital del menor</a:t>
            </a:r>
            <a:endParaRPr lang="es-ES" dirty="0"/>
          </a:p>
        </p:txBody>
      </p:sp>
    </p:spTree>
    <p:extLst>
      <p:ext uri="{BB962C8B-B14F-4D97-AF65-F5344CB8AC3E}">
        <p14:creationId xmlns:p14="http://schemas.microsoft.com/office/powerpoint/2010/main" val="1833254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7916679" y="6363039"/>
            <a:ext cx="730424" cy="365125"/>
          </a:xfrm>
        </p:spPr>
        <p:txBody>
          <a:bodyPr/>
          <a:lstStyle/>
          <a:p>
            <a:fld id="{70ED536F-580B-41F4-B85A-D05C7DF0A5F5}" type="slidenum">
              <a:rPr lang="es-ES" smtClean="0"/>
              <a:pPr/>
              <a:t>30</a:t>
            </a:fld>
            <a:endParaRPr lang="es-ES" dirty="0"/>
          </a:p>
        </p:txBody>
      </p:sp>
      <p:pic>
        <p:nvPicPr>
          <p:cNvPr id="6" name="Imagen 5"/>
          <p:cNvPicPr>
            <a:picLocks noChangeAspect="1"/>
          </p:cNvPicPr>
          <p:nvPr/>
        </p:nvPicPr>
        <p:blipFill>
          <a:blip r:embed="rId2"/>
          <a:stretch>
            <a:fillRect/>
          </a:stretch>
        </p:blipFill>
        <p:spPr>
          <a:xfrm>
            <a:off x="4397337" y="1763422"/>
            <a:ext cx="4629150" cy="3495675"/>
          </a:xfrm>
          <a:prstGeom prst="rect">
            <a:avLst/>
          </a:prstGeom>
        </p:spPr>
      </p:pic>
      <p:sp>
        <p:nvSpPr>
          <p:cNvPr id="7"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9"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0"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2"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29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26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 y="25344"/>
            <a:ext cx="9143797" cy="6157368"/>
          </a:xfrm>
          <a:prstGeom prst="rect">
            <a:avLst/>
          </a:prstGeom>
          <a:solidFill>
            <a:schemeClr val="bg1"/>
          </a:solidFill>
          <a:ln>
            <a:solidFill>
              <a:schemeClr val="bg1"/>
            </a:solidFill>
          </a:ln>
        </p:spPr>
      </p:pic>
      <p:sp>
        <p:nvSpPr>
          <p:cNvPr id="2" name="Título 1"/>
          <p:cNvSpPr>
            <a:spLocks noGrp="1"/>
          </p:cNvSpPr>
          <p:nvPr>
            <p:ph type="title"/>
          </p:nvPr>
        </p:nvSpPr>
        <p:spPr>
          <a:xfrm>
            <a:off x="107504" y="-27384"/>
            <a:ext cx="8229600" cy="1143000"/>
          </a:xfrm>
        </p:spPr>
        <p:txBody>
          <a:bodyPr vert="horz" lIns="91440" tIns="45720" rIns="91440" bIns="45720" rtlCol="0" anchor="ctr">
            <a:normAutofit/>
          </a:bodyPr>
          <a:lstStyle/>
          <a:p>
            <a:pPr algn="l"/>
            <a:r>
              <a:rPr lang="es-ES" sz="4400" b="1" dirty="0" smtClean="0">
                <a:solidFill>
                  <a:srgbClr val="0070C0"/>
                </a:solidFill>
                <a:latin typeface="Calibri" panose="020F0502020204030204" pitchFamily="34" charset="0"/>
              </a:rPr>
              <a:t>Mediación parental</a:t>
            </a:r>
            <a:endParaRPr lang="es-ES" sz="4400" b="1" dirty="0">
              <a:solidFill>
                <a:srgbClr val="0070C0"/>
              </a:solidFill>
              <a:latin typeface="Calibri" panose="020F0502020204030204" pitchFamily="34" charset="0"/>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 Definición</a:t>
            </a:r>
            <a:endParaRPr lang="es-ES" dirty="0"/>
          </a:p>
        </p:txBody>
      </p:sp>
      <p:graphicFrame>
        <p:nvGraphicFramePr>
          <p:cNvPr id="16" name="Diagrama 15"/>
          <p:cNvGraphicFramePr/>
          <p:nvPr>
            <p:extLst>
              <p:ext uri="{D42A27DB-BD31-4B8C-83A1-F6EECF244321}">
                <p14:modId xmlns:p14="http://schemas.microsoft.com/office/powerpoint/2010/main" val="1903165781"/>
              </p:ext>
            </p:extLst>
          </p:nvPr>
        </p:nvGraphicFramePr>
        <p:xfrm>
          <a:off x="612775" y="4112517"/>
          <a:ext cx="7607968" cy="2435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061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a:bodyPr>
          <a:lstStyle/>
          <a:p>
            <a:r>
              <a:rPr lang="es-ES" sz="4400" dirty="0" smtClean="0"/>
              <a:t>Mediación parental. Ejemplos</a:t>
            </a:r>
            <a:endParaRPr lang="es-ES" sz="4400" dirty="0"/>
          </a:p>
        </p:txBody>
      </p:sp>
      <p:pic>
        <p:nvPicPr>
          <p:cNvPr id="12" name="Marcador de contenido 11">
            <a:hlinkClick r:id="rId3"/>
          </p:cNvPr>
          <p:cNvPicPr>
            <a:picLocks noGrp="1" noChangeAspect="1"/>
          </p:cNvPicPr>
          <p:nvPr>
            <p:ph idx="1"/>
          </p:nvPr>
        </p:nvPicPr>
        <p:blipFill rotWithShape="1">
          <a:blip r:embed="rId4" cstate="print"/>
          <a:srcRect b="23000"/>
          <a:stretch/>
        </p:blipFill>
        <p:spPr>
          <a:xfrm>
            <a:off x="783181" y="1412776"/>
            <a:ext cx="7577639" cy="4421088"/>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5</a:t>
            </a:fld>
            <a:endParaRPr lang="es-ES"/>
          </a:p>
        </p:txBody>
      </p:sp>
      <p:sp>
        <p:nvSpPr>
          <p:cNvPr id="11" name="Marcador de pie de página 7"/>
          <p:cNvSpPr>
            <a:spLocks noGrp="1"/>
          </p:cNvSpPr>
          <p:nvPr>
            <p:ph type="ftr" sz="quarter" idx="11"/>
          </p:nvPr>
        </p:nvSpPr>
        <p:spPr/>
        <p:txBody>
          <a:bodyPr/>
          <a:lstStyle/>
          <a:p>
            <a:pPr algn="ctr"/>
            <a:r>
              <a:rPr lang="es-ES" dirty="0" smtClean="0"/>
              <a:t>Mediación parental.  Vídeo</a:t>
            </a:r>
            <a:endParaRPr lang="es-ES" dirty="0"/>
          </a:p>
        </p:txBody>
      </p:sp>
      <p:pic>
        <p:nvPicPr>
          <p:cNvPr id="13"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0313" y="5088620"/>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7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131840" y="1628800"/>
            <a:ext cx="5580112" cy="4373823"/>
          </a:xfrm>
          <a:prstGeom prst="rect">
            <a:avLst/>
          </a:prstGeom>
        </p:spPr>
      </p:pic>
      <p:sp>
        <p:nvSpPr>
          <p:cNvPr id="9" name="Título 8"/>
          <p:cNvSpPr>
            <a:spLocks noGrp="1"/>
          </p:cNvSpPr>
          <p:nvPr>
            <p:ph type="title"/>
          </p:nvPr>
        </p:nvSpPr>
        <p:spPr/>
        <p:txBody>
          <a:bodyPr>
            <a:normAutofit/>
          </a:bodyPr>
          <a:lstStyle/>
          <a:p>
            <a:r>
              <a:rPr lang="es-ES" sz="4400" dirty="0" smtClean="0"/>
              <a:t>Educación digital</a:t>
            </a:r>
            <a:endParaRPr lang="es-ES" sz="4400"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729850687"/>
              </p:ext>
            </p:extLst>
          </p:nvPr>
        </p:nvGraphicFramePr>
        <p:xfrm>
          <a:off x="0" y="1196752"/>
          <a:ext cx="4330824" cy="481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arcador de número de diapositiva 6"/>
          <p:cNvSpPr>
            <a:spLocks noGrp="1"/>
          </p:cNvSpPr>
          <p:nvPr>
            <p:ph type="sldNum" sz="quarter" idx="12"/>
          </p:nvPr>
        </p:nvSpPr>
        <p:spPr/>
        <p:txBody>
          <a:bodyPr/>
          <a:lstStyle/>
          <a:p>
            <a:fld id="{132FADFE-3B8F-471C-ABF0-DBC7717ECBBC}" type="slidenum">
              <a:rPr lang="es-ES" smtClean="0"/>
              <a:pPr/>
              <a:t>6</a:t>
            </a:fld>
            <a:endParaRPr lang="es-ES"/>
          </a:p>
        </p:txBody>
      </p:sp>
      <p:sp>
        <p:nvSpPr>
          <p:cNvPr id="13" name="Marcador de pie de página 7"/>
          <p:cNvSpPr>
            <a:spLocks noGrp="1"/>
          </p:cNvSpPr>
          <p:nvPr>
            <p:ph type="ftr" sz="quarter" idx="11"/>
          </p:nvPr>
        </p:nvSpPr>
        <p:spPr/>
        <p:txBody>
          <a:bodyPr/>
          <a:lstStyle/>
          <a:p>
            <a:pPr algn="ctr"/>
            <a:r>
              <a:rPr lang="es-ES" dirty="0" smtClean="0"/>
              <a:t>Mediación parental. Educación digital del menor</a:t>
            </a:r>
            <a:endParaRPr lang="es-ES" dirty="0"/>
          </a:p>
        </p:txBody>
      </p:sp>
    </p:spTree>
    <p:extLst>
      <p:ext uri="{BB962C8B-B14F-4D97-AF65-F5344CB8AC3E}">
        <p14:creationId xmlns:p14="http://schemas.microsoft.com/office/powerpoint/2010/main" val="331855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fontScale="90000"/>
          </a:bodyPr>
          <a:lstStyle/>
          <a:p>
            <a:r>
              <a:rPr lang="es-ES" dirty="0" smtClean="0"/>
              <a:t>Regla básica en la mediación parental</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64724" y="2780928"/>
            <a:ext cx="4214553" cy="2809702"/>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7</a:t>
            </a:fld>
            <a:endParaRPr lang="es-ES"/>
          </a:p>
        </p:txBody>
      </p:sp>
      <p:sp>
        <p:nvSpPr>
          <p:cNvPr id="13" name="Marcador de pie de página 7"/>
          <p:cNvSpPr>
            <a:spLocks noGrp="1"/>
          </p:cNvSpPr>
          <p:nvPr>
            <p:ph type="ftr" sz="quarter" idx="11"/>
          </p:nvPr>
        </p:nvSpPr>
        <p:spPr/>
        <p:txBody>
          <a:bodyPr/>
          <a:lstStyle/>
          <a:p>
            <a:pPr algn="ctr"/>
            <a:r>
              <a:rPr lang="es-ES" dirty="0" smtClean="0"/>
              <a:t>Mediación parental. Educación digital del menor</a:t>
            </a:r>
            <a:endParaRPr lang="es-ES" dirty="0"/>
          </a:p>
        </p:txBody>
      </p:sp>
      <p:graphicFrame>
        <p:nvGraphicFramePr>
          <p:cNvPr id="8" name="Marcador de contenido 7"/>
          <p:cNvGraphicFramePr>
            <a:graphicFrameLocks noGrp="1"/>
          </p:cNvGraphicFramePr>
          <p:nvPr>
            <p:ph sz="half" idx="4294967295"/>
            <p:extLst>
              <p:ext uri="{D42A27DB-BD31-4B8C-83A1-F6EECF244321}">
                <p14:modId xmlns:p14="http://schemas.microsoft.com/office/powerpoint/2010/main" val="2890665836"/>
              </p:ext>
            </p:extLst>
          </p:nvPr>
        </p:nvGraphicFramePr>
        <p:xfrm>
          <a:off x="1691680" y="332656"/>
          <a:ext cx="5976664" cy="3600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400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solidFill>
                  <a:srgbClr val="0070C0"/>
                </a:solidFill>
                <a:latin typeface="Calibri" panose="020F0502020204030204" pitchFamily="34" charset="0"/>
              </a:rPr>
              <a:t>Estrategias de mediación activa</a:t>
            </a:r>
            <a:r>
              <a:rPr lang="es-ES" sz="4400" dirty="0" smtClean="0">
                <a:solidFill>
                  <a:srgbClr val="0070C0"/>
                </a:solidFill>
              </a:rPr>
              <a:t> </a:t>
            </a:r>
            <a:endParaRPr lang="es-ES" sz="4400" dirty="0">
              <a:solidFill>
                <a:srgbClr val="0070C0"/>
              </a:solidFill>
              <a:latin typeface="Calibri" panose="020F0502020204030204" pitchFamily="34" charset="0"/>
            </a:endParaRPr>
          </a:p>
        </p:txBody>
      </p:sp>
      <p:pic>
        <p:nvPicPr>
          <p:cNvPr id="8" name="Marcador de conteni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0356" y="3361134"/>
            <a:ext cx="5253644" cy="2838796"/>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8</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activa. Estrategias </a:t>
            </a:r>
            <a:endParaRPr lang="es-ES" dirty="0"/>
          </a:p>
        </p:txBody>
      </p:sp>
      <p:graphicFrame>
        <p:nvGraphicFramePr>
          <p:cNvPr id="12" name="Diagrama 11"/>
          <p:cNvGraphicFramePr/>
          <p:nvPr>
            <p:extLst>
              <p:ext uri="{D42A27DB-BD31-4B8C-83A1-F6EECF244321}">
                <p14:modId xmlns:p14="http://schemas.microsoft.com/office/powerpoint/2010/main" val="4164973264"/>
              </p:ext>
            </p:extLst>
          </p:nvPr>
        </p:nvGraphicFramePr>
        <p:xfrm>
          <a:off x="511086" y="1844824"/>
          <a:ext cx="8196472" cy="3054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377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a:solidFill>
                  <a:srgbClr val="0070C0"/>
                </a:solidFill>
                <a:latin typeface="Calibri" panose="020F0502020204030204" pitchFamily="34" charset="0"/>
              </a:rPr>
              <a:t>Mediación</a:t>
            </a:r>
            <a:r>
              <a:rPr lang="es-ES" sz="4400" dirty="0" smtClean="0">
                <a:solidFill>
                  <a:srgbClr val="0070C0"/>
                </a:solidFill>
              </a:rPr>
              <a:t> </a:t>
            </a:r>
            <a:r>
              <a:rPr lang="es-ES" sz="4400" dirty="0" smtClean="0">
                <a:solidFill>
                  <a:srgbClr val="0070C0"/>
                </a:solidFill>
                <a:latin typeface="Calibri" panose="020F0502020204030204" pitchFamily="34" charset="0"/>
              </a:rPr>
              <a:t>activa</a:t>
            </a:r>
            <a:endParaRPr lang="es-ES" sz="4400" dirty="0">
              <a:solidFill>
                <a:srgbClr val="0070C0"/>
              </a:solidFill>
              <a:latin typeface="Calibri" panose="020F0502020204030204" pitchFamily="34" charset="0"/>
            </a:endParaRPr>
          </a:p>
        </p:txBody>
      </p:sp>
      <p:pic>
        <p:nvPicPr>
          <p:cNvPr id="8" name="Marcador de conteni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340768"/>
            <a:ext cx="3018594" cy="4525963"/>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9</a:t>
            </a:fld>
            <a:endParaRPr lang="es-ES" dirty="0"/>
          </a:p>
        </p:txBody>
      </p:sp>
      <p:sp>
        <p:nvSpPr>
          <p:cNvPr id="6" name="Marcador de pie de página 5"/>
          <p:cNvSpPr>
            <a:spLocks noGrp="1"/>
          </p:cNvSpPr>
          <p:nvPr>
            <p:ph type="ftr" sz="quarter" idx="11"/>
          </p:nvPr>
        </p:nvSpPr>
        <p:spPr/>
        <p:txBody>
          <a:bodyPr/>
          <a:lstStyle/>
          <a:p>
            <a:pPr algn="ctr"/>
            <a:r>
              <a:rPr lang="es-ES" dirty="0" smtClean="0"/>
              <a:t>Mediación parental</a:t>
            </a:r>
            <a:r>
              <a:rPr lang="es-ES" dirty="0"/>
              <a:t> </a:t>
            </a:r>
            <a:r>
              <a:rPr lang="es-ES" dirty="0" smtClean="0"/>
              <a:t>activa. Pautas</a:t>
            </a:r>
            <a:endParaRPr lang="es-ES" dirty="0"/>
          </a:p>
        </p:txBody>
      </p:sp>
      <p:graphicFrame>
        <p:nvGraphicFramePr>
          <p:cNvPr id="3" name="Marcador de contenido 2"/>
          <p:cNvGraphicFramePr>
            <a:graphicFrameLocks noGrp="1"/>
          </p:cNvGraphicFramePr>
          <p:nvPr>
            <p:ph sz="quarter" idx="4294967295"/>
            <p:extLst>
              <p:ext uri="{D42A27DB-BD31-4B8C-83A1-F6EECF244321}">
                <p14:modId xmlns:p14="http://schemas.microsoft.com/office/powerpoint/2010/main" val="3644262600"/>
              </p:ext>
            </p:extLst>
          </p:nvPr>
        </p:nvGraphicFramePr>
        <p:xfrm>
          <a:off x="4211960" y="1340768"/>
          <a:ext cx="4681537" cy="4651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4244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1136</Words>
  <Application>Microsoft Office PowerPoint</Application>
  <PresentationFormat>Presentación en pantalla (4:3)</PresentationFormat>
  <Paragraphs>228</Paragraphs>
  <Slides>32</Slides>
  <Notes>28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0" baseType="lpstr">
      <vt:lpstr>Arial</vt:lpstr>
      <vt:lpstr>Calibri</vt:lpstr>
      <vt:lpstr>Courier New</vt:lpstr>
      <vt:lpstr>Times New Roman</vt:lpstr>
      <vt:lpstr>Trebuchet MS</vt:lpstr>
      <vt:lpstr>Wingdings</vt:lpstr>
      <vt:lpstr>Tema de Office</vt:lpstr>
      <vt:lpstr>Imagen de mapa de bits</vt:lpstr>
      <vt:lpstr> Mediación parental</vt:lpstr>
      <vt:lpstr>Contenidos a tratar</vt:lpstr>
      <vt:lpstr>Educación digital de los menores</vt:lpstr>
      <vt:lpstr>Mediación parental</vt:lpstr>
      <vt:lpstr>Mediación parental. Ejemplos</vt:lpstr>
      <vt:lpstr>Educación digital</vt:lpstr>
      <vt:lpstr>Regla básica en la mediación parental</vt:lpstr>
      <vt:lpstr>Estrategias de mediación activa </vt:lpstr>
      <vt:lpstr>Mediación activa</vt:lpstr>
      <vt:lpstr>Mediación activa (II)</vt:lpstr>
      <vt:lpstr>Estrategias de mediación restrictiva</vt:lpstr>
      <vt:lpstr>Pactos para limitar el uso de las TIC</vt:lpstr>
      <vt:lpstr>Herramientas de control parental</vt:lpstr>
      <vt:lpstr>Cuentas de usuario específicas</vt:lpstr>
      <vt:lpstr>Recomendaciones adaptadas en función de la edad del menor</vt:lpstr>
      <vt:lpstr>Netiqueta: Comportamiento en línea</vt:lpstr>
      <vt:lpstr>Netiqueta. Comportamiento en línea</vt:lpstr>
      <vt:lpstr>Comunicación familiar</vt:lpstr>
      <vt:lpstr>Los peligros del acoso en Internet</vt:lpstr>
      <vt:lpstr>Privacidad, identidad y reputación digital</vt:lpstr>
      <vt:lpstr>Privacidad, identidad y reputación digital</vt:lpstr>
      <vt:lpstr>Protección ante virus y fraudes</vt:lpstr>
      <vt:lpstr>Protección ante virus y fraudes</vt:lpstr>
      <vt:lpstr>Uso excesivo de las TIC</vt:lpstr>
      <vt:lpstr>Uso excesivo de las TIC</vt:lpstr>
      <vt:lpstr>Cómo responder ante un incidente</vt:lpstr>
      <vt:lpstr>Recursos para la educación digital</vt:lpstr>
      <vt:lpstr>Recursos para la educación digital</vt:lpstr>
      <vt:lpstr>Líneas de ayuda y denuncia</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2017-03-29T11:30:37Z</dcterms:modified>
</cp:coreProperties>
</file>