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3">
  <p:sldMasterIdLst>
    <p:sldMasterId id="2147483648" r:id="rId1"/>
  </p:sldMasterIdLst>
  <p:notesMasterIdLst>
    <p:notesMasterId r:id="rId30"/>
  </p:notesMasterIdLst>
  <p:handoutMasterIdLst>
    <p:handoutMasterId r:id="rId31"/>
  </p:handoutMasterIdLst>
  <p:sldIdLst>
    <p:sldId id="259" r:id="rId2"/>
    <p:sldId id="272" r:id="rId3"/>
    <p:sldId id="352" r:id="rId4"/>
    <p:sldId id="314" r:id="rId5"/>
    <p:sldId id="353" r:id="rId6"/>
    <p:sldId id="354" r:id="rId7"/>
    <p:sldId id="355" r:id="rId8"/>
    <p:sldId id="341" r:id="rId9"/>
    <p:sldId id="375" r:id="rId10"/>
    <p:sldId id="358" r:id="rId11"/>
    <p:sldId id="357" r:id="rId12"/>
    <p:sldId id="360" r:id="rId13"/>
    <p:sldId id="361" r:id="rId14"/>
    <p:sldId id="362" r:id="rId15"/>
    <p:sldId id="363" r:id="rId16"/>
    <p:sldId id="364" r:id="rId17"/>
    <p:sldId id="365" r:id="rId18"/>
    <p:sldId id="366" r:id="rId19"/>
    <p:sldId id="367" r:id="rId20"/>
    <p:sldId id="368" r:id="rId21"/>
    <p:sldId id="371" r:id="rId22"/>
    <p:sldId id="369" r:id="rId23"/>
    <p:sldId id="370" r:id="rId24"/>
    <p:sldId id="372" r:id="rId25"/>
    <p:sldId id="373" r:id="rId26"/>
    <p:sldId id="374" r:id="rId27"/>
    <p:sldId id="311" r:id="rId28"/>
    <p:sldId id="376"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8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6"/>
    <a:srgbClr val="0070C0"/>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6203" autoAdjust="0"/>
  </p:normalViewPr>
  <p:slideViewPr>
    <p:cSldViewPr>
      <p:cViewPr varScale="1">
        <p:scale>
          <a:sx n="105" d="100"/>
          <a:sy n="105" d="100"/>
        </p:scale>
        <p:origin x="186" y="96"/>
      </p:cViewPr>
      <p:guideLst>
        <p:guide orient="horz" pos="2160"/>
        <p:guide pos="2880"/>
      </p:guideLst>
    </p:cSldViewPr>
  </p:slideViewPr>
  <p:outlineViewPr>
    <p:cViewPr>
      <p:scale>
        <a:sx n="33" d="100"/>
        <a:sy n="33" d="100"/>
      </p:scale>
      <p:origin x="0" y="-39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13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31F8C-004F-4A7C-9B69-C1C81AD067BC}" type="doc">
      <dgm:prSet loTypeId="urn:microsoft.com/office/officeart/2008/layout/AlternatingHexagons" loCatId="list" qsTypeId="urn:microsoft.com/office/officeart/2005/8/quickstyle/simple2" qsCatId="simple" csTypeId="urn:microsoft.com/office/officeart/2005/8/colors/colorful1#5" csCatId="colorful" phldr="1"/>
      <dgm:spPr/>
      <dgm:t>
        <a:bodyPr/>
        <a:lstStyle/>
        <a:p>
          <a:endParaRPr lang="es-ES"/>
        </a:p>
      </dgm:t>
    </dgm:pt>
    <dgm:pt modelId="{E105D037-7883-412F-8FF5-AF414B9D23C7}">
      <dgm:prSet phldrT="[Texto]" custT="1"/>
      <dgm:spPr/>
      <dgm:t>
        <a:bodyPr/>
        <a:lstStyle/>
        <a:p>
          <a:pPr algn="ctr"/>
          <a:r>
            <a:rPr lang="es-ES" sz="1200" b="1" cap="all" baseline="0" dirty="0" smtClean="0"/>
            <a:t>Correo</a:t>
          </a:r>
          <a:r>
            <a:rPr lang="es-ES" sz="1600" b="1" cap="all" baseline="0" dirty="0" smtClean="0"/>
            <a:t> </a:t>
          </a:r>
          <a:r>
            <a:rPr lang="es-ES" sz="1200" b="1" cap="all" baseline="0" dirty="0" smtClean="0"/>
            <a:t>electrónico</a:t>
          </a:r>
          <a:r>
            <a:rPr lang="es-ES" sz="1600" b="1" cap="all" baseline="0" dirty="0" smtClean="0"/>
            <a:t> </a:t>
          </a:r>
          <a:endParaRPr lang="es-ES" sz="1600" b="1" cap="all" baseline="0" dirty="0"/>
        </a:p>
      </dgm:t>
    </dgm:pt>
    <dgm:pt modelId="{9E9BA1F4-A3E8-49B4-B851-5F3C142A4F3A}" type="parTrans" cxnId="{D63F8048-2F4D-4EF4-BDB2-B98E9123B862}">
      <dgm:prSet/>
      <dgm:spPr/>
      <dgm:t>
        <a:bodyPr/>
        <a:lstStyle/>
        <a:p>
          <a:pPr algn="ctr"/>
          <a:endParaRPr lang="es-ES"/>
        </a:p>
      </dgm:t>
    </dgm:pt>
    <dgm:pt modelId="{857D0AB0-BF47-4319-AC59-88642079DF10}" type="sibTrans" cxnId="{D63F8048-2F4D-4EF4-BDB2-B98E9123B862}">
      <dgm:prSet custT="1"/>
      <dgm:spPr/>
      <dgm:t>
        <a:bodyPr/>
        <a:lstStyle/>
        <a:p>
          <a:pPr algn="ctr"/>
          <a:r>
            <a:rPr lang="es-ES" sz="1000" b="1" cap="all" baseline="0" dirty="0" smtClean="0"/>
            <a:t>DISPOSITIVOS de almacenamiento</a:t>
          </a:r>
        </a:p>
      </dgm:t>
    </dgm:pt>
    <dgm:pt modelId="{5647A7E5-F6EE-4AE3-9F14-E10D479617AC}">
      <dgm:prSet phldrT="[Texto]" custT="1"/>
      <dgm:spPr/>
      <dgm:t>
        <a:bodyPr/>
        <a:lstStyle/>
        <a:p>
          <a:pPr algn="ctr"/>
          <a:r>
            <a:rPr lang="es-ES" sz="1400" b="1" cap="all" baseline="0" dirty="0" smtClean="0"/>
            <a:t>Fallos de seguridad</a:t>
          </a:r>
        </a:p>
      </dgm:t>
    </dgm:pt>
    <dgm:pt modelId="{29E793E4-93E1-440A-95A6-7006DB35AE35}" type="parTrans" cxnId="{99557823-87F7-4A13-9C81-086255AB7501}">
      <dgm:prSet/>
      <dgm:spPr/>
      <dgm:t>
        <a:bodyPr/>
        <a:lstStyle/>
        <a:p>
          <a:pPr algn="ctr"/>
          <a:endParaRPr lang="es-ES"/>
        </a:p>
      </dgm:t>
    </dgm:pt>
    <dgm:pt modelId="{0D0E826C-8141-4391-8A30-967A215617A8}" type="sibTrans" cxnId="{99557823-87F7-4A13-9C81-086255AB7501}">
      <dgm:prSet/>
      <dgm:spPr/>
      <dgm:t>
        <a:bodyPr/>
        <a:lstStyle/>
        <a:p>
          <a:pPr algn="ctr"/>
          <a:r>
            <a:rPr lang="es-ES" b="1" dirty="0" smtClean="0"/>
            <a:t>PÁGINAS WEB MALICIOSAS</a:t>
          </a:r>
          <a:endParaRPr lang="es-ES" b="1" dirty="0"/>
        </a:p>
      </dgm:t>
    </dgm:pt>
    <dgm:pt modelId="{FA4A5692-AA80-4481-93DB-BA1243673CF3}">
      <dgm:prSet phldrT="[Texto]"/>
      <dgm:spPr/>
      <dgm:t>
        <a:bodyPr/>
        <a:lstStyle/>
        <a:p>
          <a:pPr algn="ctr"/>
          <a:r>
            <a:rPr lang="es-ES" b="1" cap="all" baseline="0" dirty="0" smtClean="0"/>
            <a:t>DESCARGA DE Ficheros DE INTERNET</a:t>
          </a:r>
          <a:endParaRPr lang="es-ES" b="1" cap="all" baseline="0" dirty="0"/>
        </a:p>
      </dgm:t>
    </dgm:pt>
    <dgm:pt modelId="{F4D491C8-BEF7-4AE0-8769-4376F87ACC69}" type="parTrans" cxnId="{5B7C1B29-26D3-49C1-B714-7839E713D1F5}">
      <dgm:prSet/>
      <dgm:spPr/>
      <dgm:t>
        <a:bodyPr/>
        <a:lstStyle/>
        <a:p>
          <a:pPr algn="ctr"/>
          <a:endParaRPr lang="es-ES"/>
        </a:p>
      </dgm:t>
    </dgm:pt>
    <dgm:pt modelId="{C9427C87-C904-4585-99DE-315B19C4DE33}" type="sibTrans" cxnId="{5B7C1B29-26D3-49C1-B714-7839E713D1F5}">
      <dgm:prSet custT="1"/>
      <dgm:spPr/>
      <dgm:t>
        <a:bodyPr/>
        <a:lstStyle/>
        <a:p>
          <a:pPr algn="ctr"/>
          <a:r>
            <a:rPr lang="es-ES" sz="1800" b="1" dirty="0" smtClean="0"/>
            <a:t>REDES SOCIALES</a:t>
          </a:r>
          <a:endParaRPr lang="es-ES" sz="1800" b="1" dirty="0"/>
        </a:p>
      </dgm:t>
    </dgm:pt>
    <dgm:pt modelId="{C041786F-8669-4A15-9C1C-9AA3F35CFA44}" type="pres">
      <dgm:prSet presAssocID="{4DB31F8C-004F-4A7C-9B69-C1C81AD067BC}" presName="Name0" presStyleCnt="0">
        <dgm:presLayoutVars>
          <dgm:chMax/>
          <dgm:chPref/>
          <dgm:dir/>
          <dgm:animLvl val="lvl"/>
        </dgm:presLayoutVars>
      </dgm:prSet>
      <dgm:spPr/>
      <dgm:t>
        <a:bodyPr/>
        <a:lstStyle/>
        <a:p>
          <a:endParaRPr lang="es-ES"/>
        </a:p>
      </dgm:t>
    </dgm:pt>
    <dgm:pt modelId="{47AA25BC-8CE3-49A7-BAD1-9D1DB2FDA0D1}" type="pres">
      <dgm:prSet presAssocID="{E105D037-7883-412F-8FF5-AF414B9D23C7}" presName="composite" presStyleCnt="0"/>
      <dgm:spPr/>
      <dgm:t>
        <a:bodyPr/>
        <a:lstStyle/>
        <a:p>
          <a:endParaRPr lang="es-ES"/>
        </a:p>
      </dgm:t>
    </dgm:pt>
    <dgm:pt modelId="{75D9FA64-BC7F-439A-9808-0539BB3F2900}" type="pres">
      <dgm:prSet presAssocID="{E105D037-7883-412F-8FF5-AF414B9D23C7}" presName="Parent1" presStyleLbl="node1" presStyleIdx="0" presStyleCnt="6">
        <dgm:presLayoutVars>
          <dgm:chMax val="1"/>
          <dgm:chPref val="1"/>
          <dgm:bulletEnabled val="1"/>
        </dgm:presLayoutVars>
      </dgm:prSet>
      <dgm:spPr/>
      <dgm:t>
        <a:bodyPr/>
        <a:lstStyle/>
        <a:p>
          <a:endParaRPr lang="es-ES"/>
        </a:p>
      </dgm:t>
    </dgm:pt>
    <dgm:pt modelId="{B37ED400-B663-4EC1-8916-66E6DD167C0C}" type="pres">
      <dgm:prSet presAssocID="{E105D037-7883-412F-8FF5-AF414B9D23C7}" presName="Childtext1" presStyleLbl="revTx" presStyleIdx="0" presStyleCnt="3">
        <dgm:presLayoutVars>
          <dgm:chMax val="0"/>
          <dgm:chPref val="0"/>
          <dgm:bulletEnabled val="1"/>
        </dgm:presLayoutVars>
      </dgm:prSet>
      <dgm:spPr/>
      <dgm:t>
        <a:bodyPr/>
        <a:lstStyle/>
        <a:p>
          <a:endParaRPr lang="es-ES"/>
        </a:p>
      </dgm:t>
    </dgm:pt>
    <dgm:pt modelId="{DB1079FF-71DB-463A-88D9-CEBD41048423}" type="pres">
      <dgm:prSet presAssocID="{E105D037-7883-412F-8FF5-AF414B9D23C7}" presName="BalanceSpacing" presStyleCnt="0"/>
      <dgm:spPr/>
      <dgm:t>
        <a:bodyPr/>
        <a:lstStyle/>
        <a:p>
          <a:endParaRPr lang="es-ES"/>
        </a:p>
      </dgm:t>
    </dgm:pt>
    <dgm:pt modelId="{1C344013-5F7D-4E25-91B9-24876491B825}" type="pres">
      <dgm:prSet presAssocID="{E105D037-7883-412F-8FF5-AF414B9D23C7}" presName="BalanceSpacing1" presStyleCnt="0"/>
      <dgm:spPr/>
      <dgm:t>
        <a:bodyPr/>
        <a:lstStyle/>
        <a:p>
          <a:endParaRPr lang="es-ES"/>
        </a:p>
      </dgm:t>
    </dgm:pt>
    <dgm:pt modelId="{D11D03E2-F913-4F19-BCDC-EDB8D032F53B}" type="pres">
      <dgm:prSet presAssocID="{857D0AB0-BF47-4319-AC59-88642079DF10}" presName="Accent1Text" presStyleLbl="node1" presStyleIdx="1" presStyleCnt="6"/>
      <dgm:spPr/>
      <dgm:t>
        <a:bodyPr/>
        <a:lstStyle/>
        <a:p>
          <a:endParaRPr lang="es-ES"/>
        </a:p>
      </dgm:t>
    </dgm:pt>
    <dgm:pt modelId="{B485C769-D034-4721-9292-4C63843475CD}" type="pres">
      <dgm:prSet presAssocID="{857D0AB0-BF47-4319-AC59-88642079DF10}" presName="spaceBetweenRectangles" presStyleCnt="0"/>
      <dgm:spPr/>
      <dgm:t>
        <a:bodyPr/>
        <a:lstStyle/>
        <a:p>
          <a:endParaRPr lang="es-ES"/>
        </a:p>
      </dgm:t>
    </dgm:pt>
    <dgm:pt modelId="{B623B56E-8B37-448F-B695-6904B9A58988}" type="pres">
      <dgm:prSet presAssocID="{5647A7E5-F6EE-4AE3-9F14-E10D479617AC}" presName="composite" presStyleCnt="0"/>
      <dgm:spPr/>
      <dgm:t>
        <a:bodyPr/>
        <a:lstStyle/>
        <a:p>
          <a:endParaRPr lang="es-ES"/>
        </a:p>
      </dgm:t>
    </dgm:pt>
    <dgm:pt modelId="{9E921293-9394-4723-83EE-B494FD603F35}" type="pres">
      <dgm:prSet presAssocID="{5647A7E5-F6EE-4AE3-9F14-E10D479617AC}" presName="Parent1" presStyleLbl="node1" presStyleIdx="2" presStyleCnt="6" custScaleX="114835">
        <dgm:presLayoutVars>
          <dgm:chMax val="1"/>
          <dgm:chPref val="1"/>
          <dgm:bulletEnabled val="1"/>
        </dgm:presLayoutVars>
      </dgm:prSet>
      <dgm:spPr/>
      <dgm:t>
        <a:bodyPr/>
        <a:lstStyle/>
        <a:p>
          <a:endParaRPr lang="es-ES"/>
        </a:p>
      </dgm:t>
    </dgm:pt>
    <dgm:pt modelId="{CB0E1A26-445D-481B-ACD9-76C01FCC47D7}" type="pres">
      <dgm:prSet presAssocID="{5647A7E5-F6EE-4AE3-9F14-E10D479617AC}" presName="Childtext1" presStyleLbl="revTx" presStyleIdx="1" presStyleCnt="3">
        <dgm:presLayoutVars>
          <dgm:chMax val="0"/>
          <dgm:chPref val="0"/>
          <dgm:bulletEnabled val="1"/>
        </dgm:presLayoutVars>
      </dgm:prSet>
      <dgm:spPr/>
      <dgm:t>
        <a:bodyPr/>
        <a:lstStyle/>
        <a:p>
          <a:endParaRPr lang="es-ES"/>
        </a:p>
      </dgm:t>
    </dgm:pt>
    <dgm:pt modelId="{AE6846FD-D55A-4EAB-BC57-B1AC8762B423}" type="pres">
      <dgm:prSet presAssocID="{5647A7E5-F6EE-4AE3-9F14-E10D479617AC}" presName="BalanceSpacing" presStyleCnt="0"/>
      <dgm:spPr/>
      <dgm:t>
        <a:bodyPr/>
        <a:lstStyle/>
        <a:p>
          <a:endParaRPr lang="es-ES"/>
        </a:p>
      </dgm:t>
    </dgm:pt>
    <dgm:pt modelId="{511C5E85-DE4E-4AD4-AD25-CB5FF0A358C3}" type="pres">
      <dgm:prSet presAssocID="{5647A7E5-F6EE-4AE3-9F14-E10D479617AC}" presName="BalanceSpacing1" presStyleCnt="0"/>
      <dgm:spPr/>
      <dgm:t>
        <a:bodyPr/>
        <a:lstStyle/>
        <a:p>
          <a:endParaRPr lang="es-ES"/>
        </a:p>
      </dgm:t>
    </dgm:pt>
    <dgm:pt modelId="{A488D415-D209-46E8-9CC4-AE110C99B090}" type="pres">
      <dgm:prSet presAssocID="{0D0E826C-8141-4391-8A30-967A215617A8}" presName="Accent1Text" presStyleLbl="node1" presStyleIdx="3" presStyleCnt="6"/>
      <dgm:spPr/>
      <dgm:t>
        <a:bodyPr/>
        <a:lstStyle/>
        <a:p>
          <a:endParaRPr lang="es-ES"/>
        </a:p>
      </dgm:t>
    </dgm:pt>
    <dgm:pt modelId="{21C3E034-879B-4111-85EC-0BE5383171B5}" type="pres">
      <dgm:prSet presAssocID="{0D0E826C-8141-4391-8A30-967A215617A8}" presName="spaceBetweenRectangles" presStyleCnt="0"/>
      <dgm:spPr/>
      <dgm:t>
        <a:bodyPr/>
        <a:lstStyle/>
        <a:p>
          <a:endParaRPr lang="es-ES"/>
        </a:p>
      </dgm:t>
    </dgm:pt>
    <dgm:pt modelId="{F375F16E-A2F4-44C1-AAAD-7727AF61693A}" type="pres">
      <dgm:prSet presAssocID="{FA4A5692-AA80-4481-93DB-BA1243673CF3}" presName="composite" presStyleCnt="0"/>
      <dgm:spPr/>
      <dgm:t>
        <a:bodyPr/>
        <a:lstStyle/>
        <a:p>
          <a:endParaRPr lang="es-ES"/>
        </a:p>
      </dgm:t>
    </dgm:pt>
    <dgm:pt modelId="{9B2BB258-EAD7-4F3F-8B4F-2628FBEC95B2}" type="pres">
      <dgm:prSet presAssocID="{FA4A5692-AA80-4481-93DB-BA1243673CF3}" presName="Parent1" presStyleLbl="node1" presStyleIdx="4" presStyleCnt="6">
        <dgm:presLayoutVars>
          <dgm:chMax val="1"/>
          <dgm:chPref val="1"/>
          <dgm:bulletEnabled val="1"/>
        </dgm:presLayoutVars>
      </dgm:prSet>
      <dgm:spPr/>
      <dgm:t>
        <a:bodyPr/>
        <a:lstStyle/>
        <a:p>
          <a:endParaRPr lang="es-ES"/>
        </a:p>
      </dgm:t>
    </dgm:pt>
    <dgm:pt modelId="{5F6D9FEB-E83E-4251-A2C4-12DC2AE12B0C}" type="pres">
      <dgm:prSet presAssocID="{FA4A5692-AA80-4481-93DB-BA1243673CF3}" presName="Childtext1" presStyleLbl="revTx" presStyleIdx="2" presStyleCnt="3">
        <dgm:presLayoutVars>
          <dgm:chMax val="0"/>
          <dgm:chPref val="0"/>
          <dgm:bulletEnabled val="1"/>
        </dgm:presLayoutVars>
      </dgm:prSet>
      <dgm:spPr/>
      <dgm:t>
        <a:bodyPr/>
        <a:lstStyle/>
        <a:p>
          <a:endParaRPr lang="es-ES"/>
        </a:p>
      </dgm:t>
    </dgm:pt>
    <dgm:pt modelId="{A5BDAB72-D9DC-4144-9899-80F61D747F24}" type="pres">
      <dgm:prSet presAssocID="{FA4A5692-AA80-4481-93DB-BA1243673CF3}" presName="BalanceSpacing" presStyleCnt="0"/>
      <dgm:spPr/>
      <dgm:t>
        <a:bodyPr/>
        <a:lstStyle/>
        <a:p>
          <a:endParaRPr lang="es-ES"/>
        </a:p>
      </dgm:t>
    </dgm:pt>
    <dgm:pt modelId="{28930712-4C97-4A7B-A2EE-3C49C9F658F7}" type="pres">
      <dgm:prSet presAssocID="{FA4A5692-AA80-4481-93DB-BA1243673CF3}" presName="BalanceSpacing1" presStyleCnt="0"/>
      <dgm:spPr/>
      <dgm:t>
        <a:bodyPr/>
        <a:lstStyle/>
        <a:p>
          <a:endParaRPr lang="es-ES"/>
        </a:p>
      </dgm:t>
    </dgm:pt>
    <dgm:pt modelId="{B7739DC7-1BAF-4D36-BA5A-53A3F23DCF0C}" type="pres">
      <dgm:prSet presAssocID="{C9427C87-C904-4585-99DE-315B19C4DE33}" presName="Accent1Text" presStyleLbl="node1" presStyleIdx="5" presStyleCnt="6" custLinFactNeighborX="-480" custLinFactNeighborY="1949"/>
      <dgm:spPr/>
      <dgm:t>
        <a:bodyPr/>
        <a:lstStyle/>
        <a:p>
          <a:endParaRPr lang="es-ES"/>
        </a:p>
      </dgm:t>
    </dgm:pt>
  </dgm:ptLst>
  <dgm:cxnLst>
    <dgm:cxn modelId="{F54CE70E-8777-45AB-ABF1-AB77E32B238E}" type="presOf" srcId="{4DB31F8C-004F-4A7C-9B69-C1C81AD067BC}" destId="{C041786F-8669-4A15-9C1C-9AA3F35CFA44}" srcOrd="0" destOrd="0" presId="urn:microsoft.com/office/officeart/2008/layout/AlternatingHexagons"/>
    <dgm:cxn modelId="{71A1DDC0-CA59-43E6-90AC-29FE65006D11}" type="presOf" srcId="{5647A7E5-F6EE-4AE3-9F14-E10D479617AC}" destId="{9E921293-9394-4723-83EE-B494FD603F35}" srcOrd="0" destOrd="0" presId="urn:microsoft.com/office/officeart/2008/layout/AlternatingHexagons"/>
    <dgm:cxn modelId="{7728B1FD-6EE6-415B-8ECC-7405210F98DA}" type="presOf" srcId="{C9427C87-C904-4585-99DE-315B19C4DE33}" destId="{B7739DC7-1BAF-4D36-BA5A-53A3F23DCF0C}" srcOrd="0" destOrd="0" presId="urn:microsoft.com/office/officeart/2008/layout/AlternatingHexagons"/>
    <dgm:cxn modelId="{5B7C1B29-26D3-49C1-B714-7839E713D1F5}" srcId="{4DB31F8C-004F-4A7C-9B69-C1C81AD067BC}" destId="{FA4A5692-AA80-4481-93DB-BA1243673CF3}" srcOrd="2" destOrd="0" parTransId="{F4D491C8-BEF7-4AE0-8769-4376F87ACC69}" sibTransId="{C9427C87-C904-4585-99DE-315B19C4DE33}"/>
    <dgm:cxn modelId="{30C974B0-6EBE-4B08-BEAB-DE7F2C3227C1}" type="presOf" srcId="{0D0E826C-8141-4391-8A30-967A215617A8}" destId="{A488D415-D209-46E8-9CC4-AE110C99B090}" srcOrd="0" destOrd="0" presId="urn:microsoft.com/office/officeart/2008/layout/AlternatingHexagons"/>
    <dgm:cxn modelId="{58AE5DD7-BD15-422C-80D3-EE1BEC5E074C}" type="presOf" srcId="{857D0AB0-BF47-4319-AC59-88642079DF10}" destId="{D11D03E2-F913-4F19-BCDC-EDB8D032F53B}" srcOrd="0" destOrd="0" presId="urn:microsoft.com/office/officeart/2008/layout/AlternatingHexagons"/>
    <dgm:cxn modelId="{061EFE49-23A7-4126-B95D-F59EFD22040D}" type="presOf" srcId="{FA4A5692-AA80-4481-93DB-BA1243673CF3}" destId="{9B2BB258-EAD7-4F3F-8B4F-2628FBEC95B2}" srcOrd="0" destOrd="0" presId="urn:microsoft.com/office/officeart/2008/layout/AlternatingHexagons"/>
    <dgm:cxn modelId="{99557823-87F7-4A13-9C81-086255AB7501}" srcId="{4DB31F8C-004F-4A7C-9B69-C1C81AD067BC}" destId="{5647A7E5-F6EE-4AE3-9F14-E10D479617AC}" srcOrd="1" destOrd="0" parTransId="{29E793E4-93E1-440A-95A6-7006DB35AE35}" sibTransId="{0D0E826C-8141-4391-8A30-967A215617A8}"/>
    <dgm:cxn modelId="{7453D137-A9BA-4494-BEB6-1AFB16CAD66F}" type="presOf" srcId="{E105D037-7883-412F-8FF5-AF414B9D23C7}" destId="{75D9FA64-BC7F-439A-9808-0539BB3F2900}" srcOrd="0" destOrd="0" presId="urn:microsoft.com/office/officeart/2008/layout/AlternatingHexagons"/>
    <dgm:cxn modelId="{D63F8048-2F4D-4EF4-BDB2-B98E9123B862}" srcId="{4DB31F8C-004F-4A7C-9B69-C1C81AD067BC}" destId="{E105D037-7883-412F-8FF5-AF414B9D23C7}" srcOrd="0" destOrd="0" parTransId="{9E9BA1F4-A3E8-49B4-B851-5F3C142A4F3A}" sibTransId="{857D0AB0-BF47-4319-AC59-88642079DF10}"/>
    <dgm:cxn modelId="{75A790EF-7EEA-42D8-83E7-16F7289D1151}" type="presParOf" srcId="{C041786F-8669-4A15-9C1C-9AA3F35CFA44}" destId="{47AA25BC-8CE3-49A7-BAD1-9D1DB2FDA0D1}" srcOrd="0" destOrd="0" presId="urn:microsoft.com/office/officeart/2008/layout/AlternatingHexagons"/>
    <dgm:cxn modelId="{26F48304-E828-491B-8B6B-FA7DF0A8AB54}" type="presParOf" srcId="{47AA25BC-8CE3-49A7-BAD1-9D1DB2FDA0D1}" destId="{75D9FA64-BC7F-439A-9808-0539BB3F2900}" srcOrd="0" destOrd="0" presId="urn:microsoft.com/office/officeart/2008/layout/AlternatingHexagons"/>
    <dgm:cxn modelId="{F50C226E-BF8C-4BF1-B972-369B4CD2E23D}" type="presParOf" srcId="{47AA25BC-8CE3-49A7-BAD1-9D1DB2FDA0D1}" destId="{B37ED400-B663-4EC1-8916-66E6DD167C0C}" srcOrd="1" destOrd="0" presId="urn:microsoft.com/office/officeart/2008/layout/AlternatingHexagons"/>
    <dgm:cxn modelId="{BA3E1EF8-28A5-409A-8D01-0C3E7B8F6C10}" type="presParOf" srcId="{47AA25BC-8CE3-49A7-BAD1-9D1DB2FDA0D1}" destId="{DB1079FF-71DB-463A-88D9-CEBD41048423}" srcOrd="2" destOrd="0" presId="urn:microsoft.com/office/officeart/2008/layout/AlternatingHexagons"/>
    <dgm:cxn modelId="{4F8834F2-2822-46D1-8E4A-A58A43B4A12A}" type="presParOf" srcId="{47AA25BC-8CE3-49A7-BAD1-9D1DB2FDA0D1}" destId="{1C344013-5F7D-4E25-91B9-24876491B825}" srcOrd="3" destOrd="0" presId="urn:microsoft.com/office/officeart/2008/layout/AlternatingHexagons"/>
    <dgm:cxn modelId="{E8F8719F-EDAE-4063-B3A8-056F1C4706B2}" type="presParOf" srcId="{47AA25BC-8CE3-49A7-BAD1-9D1DB2FDA0D1}" destId="{D11D03E2-F913-4F19-BCDC-EDB8D032F53B}" srcOrd="4" destOrd="0" presId="urn:microsoft.com/office/officeart/2008/layout/AlternatingHexagons"/>
    <dgm:cxn modelId="{BBF78567-9FFA-434A-A845-277BEBC89466}" type="presParOf" srcId="{C041786F-8669-4A15-9C1C-9AA3F35CFA44}" destId="{B485C769-D034-4721-9292-4C63843475CD}" srcOrd="1" destOrd="0" presId="urn:microsoft.com/office/officeart/2008/layout/AlternatingHexagons"/>
    <dgm:cxn modelId="{32153F8D-DD73-40A0-8954-E3E052B24B73}" type="presParOf" srcId="{C041786F-8669-4A15-9C1C-9AA3F35CFA44}" destId="{B623B56E-8B37-448F-B695-6904B9A58988}" srcOrd="2" destOrd="0" presId="urn:microsoft.com/office/officeart/2008/layout/AlternatingHexagons"/>
    <dgm:cxn modelId="{DDF60BF5-DBFA-4173-B117-5188AF177762}" type="presParOf" srcId="{B623B56E-8B37-448F-B695-6904B9A58988}" destId="{9E921293-9394-4723-83EE-B494FD603F35}" srcOrd="0" destOrd="0" presId="urn:microsoft.com/office/officeart/2008/layout/AlternatingHexagons"/>
    <dgm:cxn modelId="{B2A10979-843E-47D1-A5E7-54381E68A592}" type="presParOf" srcId="{B623B56E-8B37-448F-B695-6904B9A58988}" destId="{CB0E1A26-445D-481B-ACD9-76C01FCC47D7}" srcOrd="1" destOrd="0" presId="urn:microsoft.com/office/officeart/2008/layout/AlternatingHexagons"/>
    <dgm:cxn modelId="{F497A8D3-BE0B-41DD-8179-4D3E3CE89625}" type="presParOf" srcId="{B623B56E-8B37-448F-B695-6904B9A58988}" destId="{AE6846FD-D55A-4EAB-BC57-B1AC8762B423}" srcOrd="2" destOrd="0" presId="urn:microsoft.com/office/officeart/2008/layout/AlternatingHexagons"/>
    <dgm:cxn modelId="{888DB771-D87F-412C-9B41-B07EBA2AB90D}" type="presParOf" srcId="{B623B56E-8B37-448F-B695-6904B9A58988}" destId="{511C5E85-DE4E-4AD4-AD25-CB5FF0A358C3}" srcOrd="3" destOrd="0" presId="urn:microsoft.com/office/officeart/2008/layout/AlternatingHexagons"/>
    <dgm:cxn modelId="{FD292B35-9BDB-4C44-BD7E-A7B54A388704}" type="presParOf" srcId="{B623B56E-8B37-448F-B695-6904B9A58988}" destId="{A488D415-D209-46E8-9CC4-AE110C99B090}" srcOrd="4" destOrd="0" presId="urn:microsoft.com/office/officeart/2008/layout/AlternatingHexagons"/>
    <dgm:cxn modelId="{991C2ABE-D0FA-4F4F-8F27-00D8E787F998}" type="presParOf" srcId="{C041786F-8669-4A15-9C1C-9AA3F35CFA44}" destId="{21C3E034-879B-4111-85EC-0BE5383171B5}" srcOrd="3" destOrd="0" presId="urn:microsoft.com/office/officeart/2008/layout/AlternatingHexagons"/>
    <dgm:cxn modelId="{A09EE245-513E-4CD1-9CE6-BF68C62DF01F}" type="presParOf" srcId="{C041786F-8669-4A15-9C1C-9AA3F35CFA44}" destId="{F375F16E-A2F4-44C1-AAAD-7727AF61693A}" srcOrd="4" destOrd="0" presId="urn:microsoft.com/office/officeart/2008/layout/AlternatingHexagons"/>
    <dgm:cxn modelId="{58D346C0-B9AC-4C43-94D1-38B683557F11}" type="presParOf" srcId="{F375F16E-A2F4-44C1-AAAD-7727AF61693A}" destId="{9B2BB258-EAD7-4F3F-8B4F-2628FBEC95B2}" srcOrd="0" destOrd="0" presId="urn:microsoft.com/office/officeart/2008/layout/AlternatingHexagons"/>
    <dgm:cxn modelId="{B1E28F6B-7FA3-4CA2-8175-26A0693F901C}" type="presParOf" srcId="{F375F16E-A2F4-44C1-AAAD-7727AF61693A}" destId="{5F6D9FEB-E83E-4251-A2C4-12DC2AE12B0C}" srcOrd="1" destOrd="0" presId="urn:microsoft.com/office/officeart/2008/layout/AlternatingHexagons"/>
    <dgm:cxn modelId="{3733FE15-F8F5-417A-90A4-F0E6AA42CEE1}" type="presParOf" srcId="{F375F16E-A2F4-44C1-AAAD-7727AF61693A}" destId="{A5BDAB72-D9DC-4144-9899-80F61D747F24}" srcOrd="2" destOrd="0" presId="urn:microsoft.com/office/officeart/2008/layout/AlternatingHexagons"/>
    <dgm:cxn modelId="{93DE1240-3F23-4231-974F-D20205E1F286}" type="presParOf" srcId="{F375F16E-A2F4-44C1-AAAD-7727AF61693A}" destId="{28930712-4C97-4A7B-A2EE-3C49C9F658F7}" srcOrd="3" destOrd="0" presId="urn:microsoft.com/office/officeart/2008/layout/AlternatingHexagons"/>
    <dgm:cxn modelId="{D3F73AA3-3CB1-4032-9848-64CCFCF13EB9}" type="presParOf" srcId="{F375F16E-A2F4-44C1-AAAD-7727AF61693A}" destId="{B7739DC7-1BAF-4D36-BA5A-53A3F23DCF0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8D79F1-7D1F-4483-A5E7-4E11B31A232A}" type="doc">
      <dgm:prSet loTypeId="urn:microsoft.com/office/officeart/2005/8/layout/default#5" loCatId="list" qsTypeId="urn:microsoft.com/office/officeart/2005/8/quickstyle/simple1" qsCatId="simple" csTypeId="urn:microsoft.com/office/officeart/2005/8/colors/accent1_2" csCatId="accent1" phldr="1"/>
      <dgm:spPr/>
      <dgm:t>
        <a:bodyPr/>
        <a:lstStyle/>
        <a:p>
          <a:endParaRPr lang="es-ES"/>
        </a:p>
      </dgm:t>
    </dgm:pt>
    <dgm:pt modelId="{90AE1B97-3E69-469E-BF46-4FBA994FF768}">
      <dgm:prSet phldrT="[Texto]"/>
      <dgm:spPr/>
      <dgm:t>
        <a:bodyPr/>
        <a:lstStyle/>
        <a:p>
          <a:r>
            <a:rPr lang="es-ES" dirty="0" smtClean="0"/>
            <a:t>Instalaciones seguras</a:t>
          </a:r>
          <a:endParaRPr lang="es-ES" dirty="0"/>
        </a:p>
      </dgm:t>
    </dgm:pt>
    <dgm:pt modelId="{21233AA4-01CC-469D-B7CD-A472DDF8DCC5}" type="parTrans" cxnId="{35F84567-3783-46FA-B5AF-409360F87C0E}">
      <dgm:prSet/>
      <dgm:spPr/>
      <dgm:t>
        <a:bodyPr/>
        <a:lstStyle/>
        <a:p>
          <a:endParaRPr lang="es-ES"/>
        </a:p>
      </dgm:t>
    </dgm:pt>
    <dgm:pt modelId="{1F18CDB9-61BF-48BC-A6A0-223FFC881B07}" type="sibTrans" cxnId="{35F84567-3783-46FA-B5AF-409360F87C0E}">
      <dgm:prSet/>
      <dgm:spPr/>
      <dgm:t>
        <a:bodyPr/>
        <a:lstStyle/>
        <a:p>
          <a:endParaRPr lang="es-ES"/>
        </a:p>
      </dgm:t>
    </dgm:pt>
    <dgm:pt modelId="{8A933D9F-A6A7-4137-A9C8-6E8B0A63F7F8}">
      <dgm:prSet phldrT="[Texto]"/>
      <dgm:spPr/>
      <dgm:t>
        <a:bodyPr/>
        <a:lstStyle/>
        <a:p>
          <a:r>
            <a:rPr lang="es-ES" dirty="0" smtClean="0"/>
            <a:t>Descargas oficiales</a:t>
          </a:r>
          <a:endParaRPr lang="es-ES" dirty="0"/>
        </a:p>
      </dgm:t>
    </dgm:pt>
    <dgm:pt modelId="{42F441AE-496A-4507-84B3-49C589518B62}" type="parTrans" cxnId="{0113FB30-A939-4F2E-B000-BDAFF76BF975}">
      <dgm:prSet/>
      <dgm:spPr/>
      <dgm:t>
        <a:bodyPr/>
        <a:lstStyle/>
        <a:p>
          <a:endParaRPr lang="es-ES"/>
        </a:p>
      </dgm:t>
    </dgm:pt>
    <dgm:pt modelId="{349FD400-BACA-4D82-A4A6-9BEE33084BEE}" type="sibTrans" cxnId="{0113FB30-A939-4F2E-B000-BDAFF76BF975}">
      <dgm:prSet/>
      <dgm:spPr/>
      <dgm:t>
        <a:bodyPr/>
        <a:lstStyle/>
        <a:p>
          <a:endParaRPr lang="es-ES"/>
        </a:p>
      </dgm:t>
    </dgm:pt>
    <dgm:pt modelId="{FAA0D00F-5795-4293-8E9E-D90EF035E5AA}">
      <dgm:prSet phldrT="[Texto]"/>
      <dgm:spPr/>
      <dgm:t>
        <a:bodyPr/>
        <a:lstStyle/>
        <a:p>
          <a:r>
            <a:rPr lang="es-ES" dirty="0" smtClean="0"/>
            <a:t>Actualización antivirus</a:t>
          </a:r>
          <a:endParaRPr lang="es-ES" dirty="0"/>
        </a:p>
      </dgm:t>
    </dgm:pt>
    <dgm:pt modelId="{6C08574B-6F2C-4879-B69B-8FDCA09CE144}" type="parTrans" cxnId="{DCF8A809-01BD-4310-8843-4ED4BDA72CBD}">
      <dgm:prSet/>
      <dgm:spPr/>
      <dgm:t>
        <a:bodyPr/>
        <a:lstStyle/>
        <a:p>
          <a:endParaRPr lang="es-ES"/>
        </a:p>
      </dgm:t>
    </dgm:pt>
    <dgm:pt modelId="{D1CB8080-7E7E-4A08-99C5-6FB4C5DD09DE}" type="sibTrans" cxnId="{DCF8A809-01BD-4310-8843-4ED4BDA72CBD}">
      <dgm:prSet/>
      <dgm:spPr/>
      <dgm:t>
        <a:bodyPr/>
        <a:lstStyle/>
        <a:p>
          <a:endParaRPr lang="es-ES"/>
        </a:p>
      </dgm:t>
    </dgm:pt>
    <dgm:pt modelId="{3436EBA6-AAE2-411B-B772-4A0B6ED59E35}">
      <dgm:prSet phldrT="[Texto]"/>
      <dgm:spPr/>
      <dgm:t>
        <a:bodyPr/>
        <a:lstStyle/>
        <a:p>
          <a:r>
            <a:rPr lang="es-ES" dirty="0" smtClean="0"/>
            <a:t>Instalación cortafuegos</a:t>
          </a:r>
          <a:endParaRPr lang="es-ES" dirty="0"/>
        </a:p>
      </dgm:t>
    </dgm:pt>
    <dgm:pt modelId="{4C55671F-FCC6-40E6-BFE9-4A989C83D163}" type="parTrans" cxnId="{2338ADC3-E89D-41C0-9BDB-B959971D938E}">
      <dgm:prSet/>
      <dgm:spPr/>
      <dgm:t>
        <a:bodyPr/>
        <a:lstStyle/>
        <a:p>
          <a:endParaRPr lang="es-ES"/>
        </a:p>
      </dgm:t>
    </dgm:pt>
    <dgm:pt modelId="{109680FE-364F-4C4B-80B9-B70B6FEFD0DB}" type="sibTrans" cxnId="{2338ADC3-E89D-41C0-9BDB-B959971D938E}">
      <dgm:prSet/>
      <dgm:spPr/>
      <dgm:t>
        <a:bodyPr/>
        <a:lstStyle/>
        <a:p>
          <a:endParaRPr lang="es-ES"/>
        </a:p>
      </dgm:t>
    </dgm:pt>
    <dgm:pt modelId="{62EC2EB8-AFCA-46F6-BADE-DC018F019C22}">
      <dgm:prSet phldrT="[Texto]"/>
      <dgm:spPr/>
      <dgm:t>
        <a:bodyPr/>
        <a:lstStyle/>
        <a:p>
          <a:r>
            <a:rPr lang="es-ES" dirty="0" smtClean="0"/>
            <a:t>Actualización de sistema, navegadores y demás programas</a:t>
          </a:r>
          <a:endParaRPr lang="es-ES" dirty="0"/>
        </a:p>
      </dgm:t>
    </dgm:pt>
    <dgm:pt modelId="{4107276D-DC38-48A1-813C-461402FF456C}" type="parTrans" cxnId="{672A818C-70D7-43FE-BAD9-5E95C20FE8EC}">
      <dgm:prSet/>
      <dgm:spPr/>
      <dgm:t>
        <a:bodyPr/>
        <a:lstStyle/>
        <a:p>
          <a:endParaRPr lang="es-ES"/>
        </a:p>
      </dgm:t>
    </dgm:pt>
    <dgm:pt modelId="{E6C57B47-94A9-4F51-A879-5491A2D429E4}" type="sibTrans" cxnId="{672A818C-70D7-43FE-BAD9-5E95C20FE8EC}">
      <dgm:prSet/>
      <dgm:spPr/>
      <dgm:t>
        <a:bodyPr/>
        <a:lstStyle/>
        <a:p>
          <a:endParaRPr lang="es-ES"/>
        </a:p>
      </dgm:t>
    </dgm:pt>
    <dgm:pt modelId="{0EE2EE30-253D-4367-8F3D-4984AA1381F6}">
      <dgm:prSet phldrT="[Texto]"/>
      <dgm:spPr/>
      <dgm:t>
        <a:bodyPr/>
        <a:lstStyle/>
        <a:p>
          <a:r>
            <a:rPr lang="es-ES" dirty="0" smtClean="0"/>
            <a:t>Copias de seguridad</a:t>
          </a:r>
          <a:endParaRPr lang="es-ES" dirty="0"/>
        </a:p>
      </dgm:t>
    </dgm:pt>
    <dgm:pt modelId="{19E40852-294C-4B24-A906-49D8D8ACA1CA}" type="parTrans" cxnId="{D312A0D8-DAD8-42AA-82BF-40339EACFEE9}">
      <dgm:prSet/>
      <dgm:spPr/>
      <dgm:t>
        <a:bodyPr/>
        <a:lstStyle/>
        <a:p>
          <a:endParaRPr lang="es-ES"/>
        </a:p>
      </dgm:t>
    </dgm:pt>
    <dgm:pt modelId="{B517FBA9-5F6E-4E80-9C7A-08C84EB267FA}" type="sibTrans" cxnId="{D312A0D8-DAD8-42AA-82BF-40339EACFEE9}">
      <dgm:prSet/>
      <dgm:spPr/>
      <dgm:t>
        <a:bodyPr/>
        <a:lstStyle/>
        <a:p>
          <a:endParaRPr lang="es-ES"/>
        </a:p>
      </dgm:t>
    </dgm:pt>
    <dgm:pt modelId="{ABA4B845-AC54-4B82-8836-AC0E74F44A9E}">
      <dgm:prSet phldrT="[Texto]"/>
      <dgm:spPr/>
      <dgm:t>
        <a:bodyPr/>
        <a:lstStyle/>
        <a:p>
          <a:r>
            <a:rPr lang="es-ES" dirty="0" smtClean="0"/>
            <a:t>Cifrado de información </a:t>
          </a:r>
          <a:endParaRPr lang="es-ES" dirty="0"/>
        </a:p>
      </dgm:t>
    </dgm:pt>
    <dgm:pt modelId="{CB73E983-C348-41BA-81A1-3A13304B0F25}" type="parTrans" cxnId="{AC3C9C13-2D09-42C0-830A-2A0F0A88ABF3}">
      <dgm:prSet/>
      <dgm:spPr/>
      <dgm:t>
        <a:bodyPr/>
        <a:lstStyle/>
        <a:p>
          <a:endParaRPr lang="es-ES"/>
        </a:p>
      </dgm:t>
    </dgm:pt>
    <dgm:pt modelId="{F8C6781B-1A95-49FF-AACC-42B46AF12714}" type="sibTrans" cxnId="{AC3C9C13-2D09-42C0-830A-2A0F0A88ABF3}">
      <dgm:prSet/>
      <dgm:spPr/>
      <dgm:t>
        <a:bodyPr/>
        <a:lstStyle/>
        <a:p>
          <a:endParaRPr lang="es-ES"/>
        </a:p>
      </dgm:t>
    </dgm:pt>
    <dgm:pt modelId="{F675AF70-6962-41E5-876D-DF63464C4099}" type="pres">
      <dgm:prSet presAssocID="{F38D79F1-7D1F-4483-A5E7-4E11B31A232A}" presName="diagram" presStyleCnt="0">
        <dgm:presLayoutVars>
          <dgm:dir/>
          <dgm:resizeHandles val="exact"/>
        </dgm:presLayoutVars>
      </dgm:prSet>
      <dgm:spPr/>
      <dgm:t>
        <a:bodyPr/>
        <a:lstStyle/>
        <a:p>
          <a:endParaRPr lang="es-ES"/>
        </a:p>
      </dgm:t>
    </dgm:pt>
    <dgm:pt modelId="{76455E56-509E-447C-9486-675A73091A8B}" type="pres">
      <dgm:prSet presAssocID="{90AE1B97-3E69-469E-BF46-4FBA994FF768}" presName="node" presStyleLbl="node1" presStyleIdx="0" presStyleCnt="7">
        <dgm:presLayoutVars>
          <dgm:bulletEnabled val="1"/>
        </dgm:presLayoutVars>
      </dgm:prSet>
      <dgm:spPr/>
      <dgm:t>
        <a:bodyPr/>
        <a:lstStyle/>
        <a:p>
          <a:endParaRPr lang="es-ES"/>
        </a:p>
      </dgm:t>
    </dgm:pt>
    <dgm:pt modelId="{287ED668-6D5D-43DD-9DF5-68273230CF15}" type="pres">
      <dgm:prSet presAssocID="{1F18CDB9-61BF-48BC-A6A0-223FFC881B07}" presName="sibTrans" presStyleCnt="0"/>
      <dgm:spPr/>
    </dgm:pt>
    <dgm:pt modelId="{06FBAF17-4E32-4890-9288-63AEADBE10D6}" type="pres">
      <dgm:prSet presAssocID="{8A933D9F-A6A7-4137-A9C8-6E8B0A63F7F8}" presName="node" presStyleLbl="node1" presStyleIdx="1" presStyleCnt="7">
        <dgm:presLayoutVars>
          <dgm:bulletEnabled val="1"/>
        </dgm:presLayoutVars>
      </dgm:prSet>
      <dgm:spPr/>
      <dgm:t>
        <a:bodyPr/>
        <a:lstStyle/>
        <a:p>
          <a:endParaRPr lang="es-ES"/>
        </a:p>
      </dgm:t>
    </dgm:pt>
    <dgm:pt modelId="{6500D4C1-4BBA-4844-A8B6-811157BDBADC}" type="pres">
      <dgm:prSet presAssocID="{349FD400-BACA-4D82-A4A6-9BEE33084BEE}" presName="sibTrans" presStyleCnt="0"/>
      <dgm:spPr/>
    </dgm:pt>
    <dgm:pt modelId="{CDBFD179-1E9F-4B56-8056-78C99912D145}" type="pres">
      <dgm:prSet presAssocID="{FAA0D00F-5795-4293-8E9E-D90EF035E5AA}" presName="node" presStyleLbl="node1" presStyleIdx="2" presStyleCnt="7">
        <dgm:presLayoutVars>
          <dgm:bulletEnabled val="1"/>
        </dgm:presLayoutVars>
      </dgm:prSet>
      <dgm:spPr/>
      <dgm:t>
        <a:bodyPr/>
        <a:lstStyle/>
        <a:p>
          <a:endParaRPr lang="es-ES"/>
        </a:p>
      </dgm:t>
    </dgm:pt>
    <dgm:pt modelId="{132589C9-C239-44BE-AC38-1DA90E6D089E}" type="pres">
      <dgm:prSet presAssocID="{D1CB8080-7E7E-4A08-99C5-6FB4C5DD09DE}" presName="sibTrans" presStyleCnt="0"/>
      <dgm:spPr/>
    </dgm:pt>
    <dgm:pt modelId="{D850D659-C496-4AFC-9DAD-3C59D0175E40}" type="pres">
      <dgm:prSet presAssocID="{3436EBA6-AAE2-411B-B772-4A0B6ED59E35}" presName="node" presStyleLbl="node1" presStyleIdx="3" presStyleCnt="7">
        <dgm:presLayoutVars>
          <dgm:bulletEnabled val="1"/>
        </dgm:presLayoutVars>
      </dgm:prSet>
      <dgm:spPr/>
      <dgm:t>
        <a:bodyPr/>
        <a:lstStyle/>
        <a:p>
          <a:endParaRPr lang="es-ES"/>
        </a:p>
      </dgm:t>
    </dgm:pt>
    <dgm:pt modelId="{56284F0D-7A5A-437A-BFC5-7A7CDFD6EC18}" type="pres">
      <dgm:prSet presAssocID="{109680FE-364F-4C4B-80B9-B70B6FEFD0DB}" presName="sibTrans" presStyleCnt="0"/>
      <dgm:spPr/>
    </dgm:pt>
    <dgm:pt modelId="{8A517931-5072-4FF3-ABD4-DDD184434322}" type="pres">
      <dgm:prSet presAssocID="{62EC2EB8-AFCA-46F6-BADE-DC018F019C22}" presName="node" presStyleLbl="node1" presStyleIdx="4" presStyleCnt="7">
        <dgm:presLayoutVars>
          <dgm:bulletEnabled val="1"/>
        </dgm:presLayoutVars>
      </dgm:prSet>
      <dgm:spPr/>
      <dgm:t>
        <a:bodyPr/>
        <a:lstStyle/>
        <a:p>
          <a:endParaRPr lang="es-ES"/>
        </a:p>
      </dgm:t>
    </dgm:pt>
    <dgm:pt modelId="{0B506DCF-7FC2-4523-A502-A8E2FA299210}" type="pres">
      <dgm:prSet presAssocID="{E6C57B47-94A9-4F51-A879-5491A2D429E4}" presName="sibTrans" presStyleCnt="0"/>
      <dgm:spPr/>
    </dgm:pt>
    <dgm:pt modelId="{23E503A7-71AC-4404-AF2F-EE087542C714}" type="pres">
      <dgm:prSet presAssocID="{0EE2EE30-253D-4367-8F3D-4984AA1381F6}" presName="node" presStyleLbl="node1" presStyleIdx="5" presStyleCnt="7">
        <dgm:presLayoutVars>
          <dgm:bulletEnabled val="1"/>
        </dgm:presLayoutVars>
      </dgm:prSet>
      <dgm:spPr/>
      <dgm:t>
        <a:bodyPr/>
        <a:lstStyle/>
        <a:p>
          <a:endParaRPr lang="es-ES"/>
        </a:p>
      </dgm:t>
    </dgm:pt>
    <dgm:pt modelId="{DF3AE9FB-1CB7-402B-B78E-25E528F26763}" type="pres">
      <dgm:prSet presAssocID="{B517FBA9-5F6E-4E80-9C7A-08C84EB267FA}" presName="sibTrans" presStyleCnt="0"/>
      <dgm:spPr/>
    </dgm:pt>
    <dgm:pt modelId="{F90B8915-55B6-4E67-9990-582B04FC2ACD}" type="pres">
      <dgm:prSet presAssocID="{ABA4B845-AC54-4B82-8836-AC0E74F44A9E}" presName="node" presStyleLbl="node1" presStyleIdx="6" presStyleCnt="7">
        <dgm:presLayoutVars>
          <dgm:bulletEnabled val="1"/>
        </dgm:presLayoutVars>
      </dgm:prSet>
      <dgm:spPr/>
      <dgm:t>
        <a:bodyPr/>
        <a:lstStyle/>
        <a:p>
          <a:endParaRPr lang="es-ES"/>
        </a:p>
      </dgm:t>
    </dgm:pt>
  </dgm:ptLst>
  <dgm:cxnLst>
    <dgm:cxn modelId="{672A818C-70D7-43FE-BAD9-5E95C20FE8EC}" srcId="{F38D79F1-7D1F-4483-A5E7-4E11B31A232A}" destId="{62EC2EB8-AFCA-46F6-BADE-DC018F019C22}" srcOrd="4" destOrd="0" parTransId="{4107276D-DC38-48A1-813C-461402FF456C}" sibTransId="{E6C57B47-94A9-4F51-A879-5491A2D429E4}"/>
    <dgm:cxn modelId="{D312A0D8-DAD8-42AA-82BF-40339EACFEE9}" srcId="{F38D79F1-7D1F-4483-A5E7-4E11B31A232A}" destId="{0EE2EE30-253D-4367-8F3D-4984AA1381F6}" srcOrd="5" destOrd="0" parTransId="{19E40852-294C-4B24-A906-49D8D8ACA1CA}" sibTransId="{B517FBA9-5F6E-4E80-9C7A-08C84EB267FA}"/>
    <dgm:cxn modelId="{0113FB30-A939-4F2E-B000-BDAFF76BF975}" srcId="{F38D79F1-7D1F-4483-A5E7-4E11B31A232A}" destId="{8A933D9F-A6A7-4137-A9C8-6E8B0A63F7F8}" srcOrd="1" destOrd="0" parTransId="{42F441AE-496A-4507-84B3-49C589518B62}" sibTransId="{349FD400-BACA-4D82-A4A6-9BEE33084BEE}"/>
    <dgm:cxn modelId="{337054B0-EA87-4D09-9E78-E9020DDEED41}" type="presOf" srcId="{3436EBA6-AAE2-411B-B772-4A0B6ED59E35}" destId="{D850D659-C496-4AFC-9DAD-3C59D0175E40}" srcOrd="0" destOrd="0" presId="urn:microsoft.com/office/officeart/2005/8/layout/default#5"/>
    <dgm:cxn modelId="{2338ADC3-E89D-41C0-9BDB-B959971D938E}" srcId="{F38D79F1-7D1F-4483-A5E7-4E11B31A232A}" destId="{3436EBA6-AAE2-411B-B772-4A0B6ED59E35}" srcOrd="3" destOrd="0" parTransId="{4C55671F-FCC6-40E6-BFE9-4A989C83D163}" sibTransId="{109680FE-364F-4C4B-80B9-B70B6FEFD0DB}"/>
    <dgm:cxn modelId="{ABDE70C8-E7B8-4DA7-BBAC-5B43D8BE505C}" type="presOf" srcId="{8A933D9F-A6A7-4137-A9C8-6E8B0A63F7F8}" destId="{06FBAF17-4E32-4890-9288-63AEADBE10D6}" srcOrd="0" destOrd="0" presId="urn:microsoft.com/office/officeart/2005/8/layout/default#5"/>
    <dgm:cxn modelId="{364859CE-2DF0-46F8-8586-3233AEE5999F}" type="presOf" srcId="{62EC2EB8-AFCA-46F6-BADE-DC018F019C22}" destId="{8A517931-5072-4FF3-ABD4-DDD184434322}" srcOrd="0" destOrd="0" presId="urn:microsoft.com/office/officeart/2005/8/layout/default#5"/>
    <dgm:cxn modelId="{D667A912-CADB-4545-83B8-5C412FD4F744}" type="presOf" srcId="{FAA0D00F-5795-4293-8E9E-D90EF035E5AA}" destId="{CDBFD179-1E9F-4B56-8056-78C99912D145}" srcOrd="0" destOrd="0" presId="urn:microsoft.com/office/officeart/2005/8/layout/default#5"/>
    <dgm:cxn modelId="{35F84567-3783-46FA-B5AF-409360F87C0E}" srcId="{F38D79F1-7D1F-4483-A5E7-4E11B31A232A}" destId="{90AE1B97-3E69-469E-BF46-4FBA994FF768}" srcOrd="0" destOrd="0" parTransId="{21233AA4-01CC-469D-B7CD-A472DDF8DCC5}" sibTransId="{1F18CDB9-61BF-48BC-A6A0-223FFC881B07}"/>
    <dgm:cxn modelId="{A3B1D25B-7CDD-4945-ACB4-53532D43AB72}" type="presOf" srcId="{F38D79F1-7D1F-4483-A5E7-4E11B31A232A}" destId="{F675AF70-6962-41E5-876D-DF63464C4099}" srcOrd="0" destOrd="0" presId="urn:microsoft.com/office/officeart/2005/8/layout/default#5"/>
    <dgm:cxn modelId="{DCF8A809-01BD-4310-8843-4ED4BDA72CBD}" srcId="{F38D79F1-7D1F-4483-A5E7-4E11B31A232A}" destId="{FAA0D00F-5795-4293-8E9E-D90EF035E5AA}" srcOrd="2" destOrd="0" parTransId="{6C08574B-6F2C-4879-B69B-8FDCA09CE144}" sibTransId="{D1CB8080-7E7E-4A08-99C5-6FB4C5DD09DE}"/>
    <dgm:cxn modelId="{7491A565-0D73-4475-87FE-2053ED998F82}" type="presOf" srcId="{90AE1B97-3E69-469E-BF46-4FBA994FF768}" destId="{76455E56-509E-447C-9486-675A73091A8B}" srcOrd="0" destOrd="0" presId="urn:microsoft.com/office/officeart/2005/8/layout/default#5"/>
    <dgm:cxn modelId="{87C3648F-A665-4FB9-8B08-0063C269A298}" type="presOf" srcId="{ABA4B845-AC54-4B82-8836-AC0E74F44A9E}" destId="{F90B8915-55B6-4E67-9990-582B04FC2ACD}" srcOrd="0" destOrd="0" presId="urn:microsoft.com/office/officeart/2005/8/layout/default#5"/>
    <dgm:cxn modelId="{AC3C9C13-2D09-42C0-830A-2A0F0A88ABF3}" srcId="{F38D79F1-7D1F-4483-A5E7-4E11B31A232A}" destId="{ABA4B845-AC54-4B82-8836-AC0E74F44A9E}" srcOrd="6" destOrd="0" parTransId="{CB73E983-C348-41BA-81A1-3A13304B0F25}" sibTransId="{F8C6781B-1A95-49FF-AACC-42B46AF12714}"/>
    <dgm:cxn modelId="{00FECD51-D487-4249-8110-1B56FB106399}" type="presOf" srcId="{0EE2EE30-253D-4367-8F3D-4984AA1381F6}" destId="{23E503A7-71AC-4404-AF2F-EE087542C714}" srcOrd="0" destOrd="0" presId="urn:microsoft.com/office/officeart/2005/8/layout/default#5"/>
    <dgm:cxn modelId="{15D647E5-C2C4-437C-AA97-2A1C1FC68F5B}" type="presParOf" srcId="{F675AF70-6962-41E5-876D-DF63464C4099}" destId="{76455E56-509E-447C-9486-675A73091A8B}" srcOrd="0" destOrd="0" presId="urn:microsoft.com/office/officeart/2005/8/layout/default#5"/>
    <dgm:cxn modelId="{5E2B8731-7615-4367-8E28-912979431F1D}" type="presParOf" srcId="{F675AF70-6962-41E5-876D-DF63464C4099}" destId="{287ED668-6D5D-43DD-9DF5-68273230CF15}" srcOrd="1" destOrd="0" presId="urn:microsoft.com/office/officeart/2005/8/layout/default#5"/>
    <dgm:cxn modelId="{7A50A0F0-85D9-4E30-8E12-AD50A26F0295}" type="presParOf" srcId="{F675AF70-6962-41E5-876D-DF63464C4099}" destId="{06FBAF17-4E32-4890-9288-63AEADBE10D6}" srcOrd="2" destOrd="0" presId="urn:microsoft.com/office/officeart/2005/8/layout/default#5"/>
    <dgm:cxn modelId="{D4D21684-021D-4D63-BA51-689B932609D2}" type="presParOf" srcId="{F675AF70-6962-41E5-876D-DF63464C4099}" destId="{6500D4C1-4BBA-4844-A8B6-811157BDBADC}" srcOrd="3" destOrd="0" presId="urn:microsoft.com/office/officeart/2005/8/layout/default#5"/>
    <dgm:cxn modelId="{EEA0A812-2C27-4A9A-A67A-3720C30B2D30}" type="presParOf" srcId="{F675AF70-6962-41E5-876D-DF63464C4099}" destId="{CDBFD179-1E9F-4B56-8056-78C99912D145}" srcOrd="4" destOrd="0" presId="urn:microsoft.com/office/officeart/2005/8/layout/default#5"/>
    <dgm:cxn modelId="{0CBC4ECA-8A8E-4EA0-97A4-17E81EDFF21B}" type="presParOf" srcId="{F675AF70-6962-41E5-876D-DF63464C4099}" destId="{132589C9-C239-44BE-AC38-1DA90E6D089E}" srcOrd="5" destOrd="0" presId="urn:microsoft.com/office/officeart/2005/8/layout/default#5"/>
    <dgm:cxn modelId="{574EFA80-28BC-4AFF-A2B7-14D8295B8C41}" type="presParOf" srcId="{F675AF70-6962-41E5-876D-DF63464C4099}" destId="{D850D659-C496-4AFC-9DAD-3C59D0175E40}" srcOrd="6" destOrd="0" presId="urn:microsoft.com/office/officeart/2005/8/layout/default#5"/>
    <dgm:cxn modelId="{039D3DAF-1F4F-4BAE-9D32-622CB0903CAC}" type="presParOf" srcId="{F675AF70-6962-41E5-876D-DF63464C4099}" destId="{56284F0D-7A5A-437A-BFC5-7A7CDFD6EC18}" srcOrd="7" destOrd="0" presId="urn:microsoft.com/office/officeart/2005/8/layout/default#5"/>
    <dgm:cxn modelId="{268C8FD5-2130-40E1-B106-A0EA544019D3}" type="presParOf" srcId="{F675AF70-6962-41E5-876D-DF63464C4099}" destId="{8A517931-5072-4FF3-ABD4-DDD184434322}" srcOrd="8" destOrd="0" presId="urn:microsoft.com/office/officeart/2005/8/layout/default#5"/>
    <dgm:cxn modelId="{FDB4F37E-5FCF-436D-80FF-071EC92AEEBB}" type="presParOf" srcId="{F675AF70-6962-41E5-876D-DF63464C4099}" destId="{0B506DCF-7FC2-4523-A502-A8E2FA299210}" srcOrd="9" destOrd="0" presId="urn:microsoft.com/office/officeart/2005/8/layout/default#5"/>
    <dgm:cxn modelId="{2DC9A4AF-499A-4D0E-A236-B7350A8EA617}" type="presParOf" srcId="{F675AF70-6962-41E5-876D-DF63464C4099}" destId="{23E503A7-71AC-4404-AF2F-EE087542C714}" srcOrd="10" destOrd="0" presId="urn:microsoft.com/office/officeart/2005/8/layout/default#5"/>
    <dgm:cxn modelId="{862073F2-F01F-4E5A-A03B-307D4075B1C7}" type="presParOf" srcId="{F675AF70-6962-41E5-876D-DF63464C4099}" destId="{DF3AE9FB-1CB7-402B-B78E-25E528F26763}" srcOrd="11" destOrd="0" presId="urn:microsoft.com/office/officeart/2005/8/layout/default#5"/>
    <dgm:cxn modelId="{DBEC36A1-F080-4468-84D7-B43579920116}" type="presParOf" srcId="{F675AF70-6962-41E5-876D-DF63464C4099}" destId="{F90B8915-55B6-4E67-9990-582B04FC2ACD}" srcOrd="12"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8D79F1-7D1F-4483-A5E7-4E11B31A232A}" type="doc">
      <dgm:prSet loTypeId="urn:microsoft.com/office/officeart/2005/8/layout/default#6" loCatId="list" qsTypeId="urn:microsoft.com/office/officeart/2005/8/quickstyle/simple2" qsCatId="simple" csTypeId="urn:microsoft.com/office/officeart/2005/8/colors/accent1_1" csCatId="accent1" phldr="1"/>
      <dgm:spPr/>
      <dgm:t>
        <a:bodyPr/>
        <a:lstStyle/>
        <a:p>
          <a:endParaRPr lang="es-ES"/>
        </a:p>
      </dgm:t>
    </dgm:pt>
    <dgm:pt modelId="{90AE1B97-3E69-469E-BF46-4FBA994FF768}">
      <dgm:prSet phldrT="[Texto]"/>
      <dgm:spPr/>
      <dgm:t>
        <a:bodyPr/>
        <a:lstStyle/>
        <a:p>
          <a:r>
            <a:rPr lang="es-ES" dirty="0" smtClean="0"/>
            <a:t>Cuentas de uso limitado. Gestión desde el administrador</a:t>
          </a:r>
          <a:endParaRPr lang="es-ES" dirty="0"/>
        </a:p>
      </dgm:t>
    </dgm:pt>
    <dgm:pt modelId="{21233AA4-01CC-469D-B7CD-A472DDF8DCC5}" type="parTrans" cxnId="{35F84567-3783-46FA-B5AF-409360F87C0E}">
      <dgm:prSet/>
      <dgm:spPr/>
      <dgm:t>
        <a:bodyPr/>
        <a:lstStyle/>
        <a:p>
          <a:endParaRPr lang="es-ES"/>
        </a:p>
      </dgm:t>
    </dgm:pt>
    <dgm:pt modelId="{1F18CDB9-61BF-48BC-A6A0-223FFC881B07}" type="sibTrans" cxnId="{35F84567-3783-46FA-B5AF-409360F87C0E}">
      <dgm:prSet/>
      <dgm:spPr/>
      <dgm:t>
        <a:bodyPr/>
        <a:lstStyle/>
        <a:p>
          <a:endParaRPr lang="es-ES"/>
        </a:p>
      </dgm:t>
    </dgm:pt>
    <dgm:pt modelId="{8A933D9F-A6A7-4137-A9C8-6E8B0A63F7F8}">
      <dgm:prSet phldrT="[Texto]"/>
      <dgm:spPr/>
      <dgm:t>
        <a:bodyPr/>
        <a:lstStyle/>
        <a:p>
          <a:r>
            <a:rPr lang="es-ES" dirty="0" smtClean="0"/>
            <a:t>Buena gestión de contraseñas</a:t>
          </a:r>
          <a:endParaRPr lang="es-ES" dirty="0"/>
        </a:p>
      </dgm:t>
    </dgm:pt>
    <dgm:pt modelId="{42F441AE-496A-4507-84B3-49C589518B62}" type="parTrans" cxnId="{0113FB30-A939-4F2E-B000-BDAFF76BF975}">
      <dgm:prSet/>
      <dgm:spPr/>
      <dgm:t>
        <a:bodyPr/>
        <a:lstStyle/>
        <a:p>
          <a:endParaRPr lang="es-ES"/>
        </a:p>
      </dgm:t>
    </dgm:pt>
    <dgm:pt modelId="{349FD400-BACA-4D82-A4A6-9BEE33084BEE}" type="sibTrans" cxnId="{0113FB30-A939-4F2E-B000-BDAFF76BF975}">
      <dgm:prSet/>
      <dgm:spPr/>
      <dgm:t>
        <a:bodyPr/>
        <a:lstStyle/>
        <a:p>
          <a:endParaRPr lang="es-ES"/>
        </a:p>
      </dgm:t>
    </dgm:pt>
    <dgm:pt modelId="{FAA0D00F-5795-4293-8E9E-D90EF035E5AA}">
      <dgm:prSet phldrT="[Texto]"/>
      <dgm:spPr/>
      <dgm:t>
        <a:bodyPr/>
        <a:lstStyle/>
        <a:p>
          <a:r>
            <a:rPr lang="es-ES" dirty="0" smtClean="0"/>
            <a:t>Cambiar clave WiFi del router </a:t>
          </a:r>
          <a:endParaRPr lang="es-ES" dirty="0"/>
        </a:p>
      </dgm:t>
    </dgm:pt>
    <dgm:pt modelId="{6C08574B-6F2C-4879-B69B-8FDCA09CE144}" type="parTrans" cxnId="{DCF8A809-01BD-4310-8843-4ED4BDA72CBD}">
      <dgm:prSet/>
      <dgm:spPr/>
      <dgm:t>
        <a:bodyPr/>
        <a:lstStyle/>
        <a:p>
          <a:endParaRPr lang="es-ES"/>
        </a:p>
      </dgm:t>
    </dgm:pt>
    <dgm:pt modelId="{D1CB8080-7E7E-4A08-99C5-6FB4C5DD09DE}" type="sibTrans" cxnId="{DCF8A809-01BD-4310-8843-4ED4BDA72CBD}">
      <dgm:prSet/>
      <dgm:spPr/>
      <dgm:t>
        <a:bodyPr/>
        <a:lstStyle/>
        <a:p>
          <a:endParaRPr lang="es-ES"/>
        </a:p>
      </dgm:t>
    </dgm:pt>
    <dgm:pt modelId="{3436EBA6-AAE2-411B-B772-4A0B6ED59E35}">
      <dgm:prSet phldrT="[Texto]"/>
      <dgm:spPr/>
      <dgm:t>
        <a:bodyPr/>
        <a:lstStyle/>
        <a:p>
          <a:r>
            <a:rPr lang="es-ES" dirty="0" smtClean="0"/>
            <a:t>Precaución al usar dispositivos y wifi públicos </a:t>
          </a:r>
          <a:endParaRPr lang="es-ES" dirty="0"/>
        </a:p>
      </dgm:t>
    </dgm:pt>
    <dgm:pt modelId="{4C55671F-FCC6-40E6-BFE9-4A989C83D163}" type="parTrans" cxnId="{2338ADC3-E89D-41C0-9BDB-B959971D938E}">
      <dgm:prSet/>
      <dgm:spPr/>
      <dgm:t>
        <a:bodyPr/>
        <a:lstStyle/>
        <a:p>
          <a:endParaRPr lang="es-ES"/>
        </a:p>
      </dgm:t>
    </dgm:pt>
    <dgm:pt modelId="{109680FE-364F-4C4B-80B9-B70B6FEFD0DB}" type="sibTrans" cxnId="{2338ADC3-E89D-41C0-9BDB-B959971D938E}">
      <dgm:prSet/>
      <dgm:spPr/>
      <dgm:t>
        <a:bodyPr/>
        <a:lstStyle/>
        <a:p>
          <a:endParaRPr lang="es-ES"/>
        </a:p>
      </dgm:t>
    </dgm:pt>
    <dgm:pt modelId="{62EC2EB8-AFCA-46F6-BADE-DC018F019C22}">
      <dgm:prSet phldrT="[Texto]"/>
      <dgm:spPr/>
      <dgm:t>
        <a:bodyPr/>
        <a:lstStyle/>
        <a:p>
          <a:r>
            <a:rPr lang="es-ES" dirty="0" smtClean="0"/>
            <a:t>Cuidado con las URL y los enlaces cortos</a:t>
          </a:r>
          <a:endParaRPr lang="es-ES" dirty="0"/>
        </a:p>
      </dgm:t>
    </dgm:pt>
    <dgm:pt modelId="{4107276D-DC38-48A1-813C-461402FF456C}" type="parTrans" cxnId="{672A818C-70D7-43FE-BAD9-5E95C20FE8EC}">
      <dgm:prSet/>
      <dgm:spPr/>
      <dgm:t>
        <a:bodyPr/>
        <a:lstStyle/>
        <a:p>
          <a:endParaRPr lang="es-ES"/>
        </a:p>
      </dgm:t>
    </dgm:pt>
    <dgm:pt modelId="{E6C57B47-94A9-4F51-A879-5491A2D429E4}" type="sibTrans" cxnId="{672A818C-70D7-43FE-BAD9-5E95C20FE8EC}">
      <dgm:prSet/>
      <dgm:spPr/>
      <dgm:t>
        <a:bodyPr/>
        <a:lstStyle/>
        <a:p>
          <a:endParaRPr lang="es-ES"/>
        </a:p>
      </dgm:t>
    </dgm:pt>
    <dgm:pt modelId="{ABA4B845-AC54-4B82-8836-AC0E74F44A9E}">
      <dgm:prSet phldrT="[Texto]"/>
      <dgm:spPr/>
      <dgm:t>
        <a:bodyPr/>
        <a:lstStyle/>
        <a:p>
          <a:r>
            <a:rPr lang="es-ES" dirty="0" smtClean="0"/>
            <a:t>Evita navegar por webs sospechosas</a:t>
          </a:r>
          <a:endParaRPr lang="es-ES" dirty="0"/>
        </a:p>
      </dgm:t>
    </dgm:pt>
    <dgm:pt modelId="{CB73E983-C348-41BA-81A1-3A13304B0F25}" type="parTrans" cxnId="{AC3C9C13-2D09-42C0-830A-2A0F0A88ABF3}">
      <dgm:prSet/>
      <dgm:spPr/>
      <dgm:t>
        <a:bodyPr/>
        <a:lstStyle/>
        <a:p>
          <a:endParaRPr lang="es-ES"/>
        </a:p>
      </dgm:t>
    </dgm:pt>
    <dgm:pt modelId="{F8C6781B-1A95-49FF-AACC-42B46AF12714}" type="sibTrans" cxnId="{AC3C9C13-2D09-42C0-830A-2A0F0A88ABF3}">
      <dgm:prSet/>
      <dgm:spPr/>
      <dgm:t>
        <a:bodyPr/>
        <a:lstStyle/>
        <a:p>
          <a:endParaRPr lang="es-ES"/>
        </a:p>
      </dgm:t>
    </dgm:pt>
    <dgm:pt modelId="{FF1BA5EC-439E-4346-8A34-14C07AD096EA}">
      <dgm:prSet phldrT="[Texto]"/>
      <dgm:spPr/>
      <dgm:t>
        <a:bodyPr/>
        <a:lstStyle/>
        <a:p>
          <a:r>
            <a:rPr lang="es-ES" dirty="0" smtClean="0"/>
            <a:t>Configura adecuadamente la privacidad en redes sociales</a:t>
          </a:r>
        </a:p>
      </dgm:t>
    </dgm:pt>
    <dgm:pt modelId="{BDADAA94-8286-4A60-B5F2-B10CCA510E48}" type="parTrans" cxnId="{A9E807E5-6E03-443B-94C2-EFB4CC17A94C}">
      <dgm:prSet/>
      <dgm:spPr/>
      <dgm:t>
        <a:bodyPr/>
        <a:lstStyle/>
        <a:p>
          <a:endParaRPr lang="es-ES"/>
        </a:p>
      </dgm:t>
    </dgm:pt>
    <dgm:pt modelId="{6603EB87-8456-4B58-9E69-2B3D86FC95E5}" type="sibTrans" cxnId="{A9E807E5-6E03-443B-94C2-EFB4CC17A94C}">
      <dgm:prSet/>
      <dgm:spPr/>
      <dgm:t>
        <a:bodyPr/>
        <a:lstStyle/>
        <a:p>
          <a:endParaRPr lang="es-ES"/>
        </a:p>
      </dgm:t>
    </dgm:pt>
    <dgm:pt modelId="{5DE9A306-D911-4E53-8A3A-584A70461591}">
      <dgm:prSet/>
      <dgm:spPr/>
      <dgm:t>
        <a:bodyPr/>
        <a:lstStyle/>
        <a:p>
          <a:r>
            <a:rPr lang="es-ES" dirty="0" smtClean="0"/>
            <a:t>Evita dispositivos extraíbles de dudosa procedencia</a:t>
          </a:r>
          <a:endParaRPr lang="es-ES" dirty="0"/>
        </a:p>
      </dgm:t>
    </dgm:pt>
    <dgm:pt modelId="{94C502B2-0DD2-4575-A419-FB2D0EA040E9}" type="parTrans" cxnId="{18945CFE-3497-46CD-AB51-9D819DD22D2B}">
      <dgm:prSet/>
      <dgm:spPr/>
      <dgm:t>
        <a:bodyPr/>
        <a:lstStyle/>
        <a:p>
          <a:endParaRPr lang="es-ES"/>
        </a:p>
      </dgm:t>
    </dgm:pt>
    <dgm:pt modelId="{60BA945A-0B1C-4670-8EB6-6E24B0479A36}" type="sibTrans" cxnId="{18945CFE-3497-46CD-AB51-9D819DD22D2B}">
      <dgm:prSet/>
      <dgm:spPr/>
      <dgm:t>
        <a:bodyPr/>
        <a:lstStyle/>
        <a:p>
          <a:endParaRPr lang="es-ES"/>
        </a:p>
      </dgm:t>
    </dgm:pt>
    <dgm:pt modelId="{F675AF70-6962-41E5-876D-DF63464C4099}" type="pres">
      <dgm:prSet presAssocID="{F38D79F1-7D1F-4483-A5E7-4E11B31A232A}" presName="diagram" presStyleCnt="0">
        <dgm:presLayoutVars>
          <dgm:dir/>
          <dgm:resizeHandles val="exact"/>
        </dgm:presLayoutVars>
      </dgm:prSet>
      <dgm:spPr/>
      <dgm:t>
        <a:bodyPr/>
        <a:lstStyle/>
        <a:p>
          <a:endParaRPr lang="es-ES"/>
        </a:p>
      </dgm:t>
    </dgm:pt>
    <dgm:pt modelId="{76455E56-509E-447C-9486-675A73091A8B}" type="pres">
      <dgm:prSet presAssocID="{90AE1B97-3E69-469E-BF46-4FBA994FF768}" presName="node" presStyleLbl="node1" presStyleIdx="0" presStyleCnt="8">
        <dgm:presLayoutVars>
          <dgm:bulletEnabled val="1"/>
        </dgm:presLayoutVars>
      </dgm:prSet>
      <dgm:spPr/>
      <dgm:t>
        <a:bodyPr/>
        <a:lstStyle/>
        <a:p>
          <a:endParaRPr lang="es-ES"/>
        </a:p>
      </dgm:t>
    </dgm:pt>
    <dgm:pt modelId="{287ED668-6D5D-43DD-9DF5-68273230CF15}" type="pres">
      <dgm:prSet presAssocID="{1F18CDB9-61BF-48BC-A6A0-223FFC881B07}" presName="sibTrans" presStyleCnt="0"/>
      <dgm:spPr/>
    </dgm:pt>
    <dgm:pt modelId="{06FBAF17-4E32-4890-9288-63AEADBE10D6}" type="pres">
      <dgm:prSet presAssocID="{8A933D9F-A6A7-4137-A9C8-6E8B0A63F7F8}" presName="node" presStyleLbl="node1" presStyleIdx="1" presStyleCnt="8">
        <dgm:presLayoutVars>
          <dgm:bulletEnabled val="1"/>
        </dgm:presLayoutVars>
      </dgm:prSet>
      <dgm:spPr/>
      <dgm:t>
        <a:bodyPr/>
        <a:lstStyle/>
        <a:p>
          <a:endParaRPr lang="es-ES"/>
        </a:p>
      </dgm:t>
    </dgm:pt>
    <dgm:pt modelId="{6500D4C1-4BBA-4844-A8B6-811157BDBADC}" type="pres">
      <dgm:prSet presAssocID="{349FD400-BACA-4D82-A4A6-9BEE33084BEE}" presName="sibTrans" presStyleCnt="0"/>
      <dgm:spPr/>
    </dgm:pt>
    <dgm:pt modelId="{CDBFD179-1E9F-4B56-8056-78C99912D145}" type="pres">
      <dgm:prSet presAssocID="{FAA0D00F-5795-4293-8E9E-D90EF035E5AA}" presName="node" presStyleLbl="node1" presStyleIdx="2" presStyleCnt="8">
        <dgm:presLayoutVars>
          <dgm:bulletEnabled val="1"/>
        </dgm:presLayoutVars>
      </dgm:prSet>
      <dgm:spPr/>
      <dgm:t>
        <a:bodyPr/>
        <a:lstStyle/>
        <a:p>
          <a:endParaRPr lang="es-ES"/>
        </a:p>
      </dgm:t>
    </dgm:pt>
    <dgm:pt modelId="{132589C9-C239-44BE-AC38-1DA90E6D089E}" type="pres">
      <dgm:prSet presAssocID="{D1CB8080-7E7E-4A08-99C5-6FB4C5DD09DE}" presName="sibTrans" presStyleCnt="0"/>
      <dgm:spPr/>
    </dgm:pt>
    <dgm:pt modelId="{D850D659-C496-4AFC-9DAD-3C59D0175E40}" type="pres">
      <dgm:prSet presAssocID="{3436EBA6-AAE2-411B-B772-4A0B6ED59E35}" presName="node" presStyleLbl="node1" presStyleIdx="3" presStyleCnt="8">
        <dgm:presLayoutVars>
          <dgm:bulletEnabled val="1"/>
        </dgm:presLayoutVars>
      </dgm:prSet>
      <dgm:spPr/>
      <dgm:t>
        <a:bodyPr/>
        <a:lstStyle/>
        <a:p>
          <a:endParaRPr lang="es-ES"/>
        </a:p>
      </dgm:t>
    </dgm:pt>
    <dgm:pt modelId="{56284F0D-7A5A-437A-BFC5-7A7CDFD6EC18}" type="pres">
      <dgm:prSet presAssocID="{109680FE-364F-4C4B-80B9-B70B6FEFD0DB}" presName="sibTrans" presStyleCnt="0"/>
      <dgm:spPr/>
    </dgm:pt>
    <dgm:pt modelId="{8A517931-5072-4FF3-ABD4-DDD184434322}" type="pres">
      <dgm:prSet presAssocID="{62EC2EB8-AFCA-46F6-BADE-DC018F019C22}" presName="node" presStyleLbl="node1" presStyleIdx="4" presStyleCnt="8">
        <dgm:presLayoutVars>
          <dgm:bulletEnabled val="1"/>
        </dgm:presLayoutVars>
      </dgm:prSet>
      <dgm:spPr/>
      <dgm:t>
        <a:bodyPr/>
        <a:lstStyle/>
        <a:p>
          <a:endParaRPr lang="es-ES"/>
        </a:p>
      </dgm:t>
    </dgm:pt>
    <dgm:pt modelId="{0B506DCF-7FC2-4523-A502-A8E2FA299210}" type="pres">
      <dgm:prSet presAssocID="{E6C57B47-94A9-4F51-A879-5491A2D429E4}" presName="sibTrans" presStyleCnt="0"/>
      <dgm:spPr/>
    </dgm:pt>
    <dgm:pt modelId="{F90B8915-55B6-4E67-9990-582B04FC2ACD}" type="pres">
      <dgm:prSet presAssocID="{ABA4B845-AC54-4B82-8836-AC0E74F44A9E}" presName="node" presStyleLbl="node1" presStyleIdx="5" presStyleCnt="8">
        <dgm:presLayoutVars>
          <dgm:bulletEnabled val="1"/>
        </dgm:presLayoutVars>
      </dgm:prSet>
      <dgm:spPr/>
      <dgm:t>
        <a:bodyPr/>
        <a:lstStyle/>
        <a:p>
          <a:endParaRPr lang="es-ES"/>
        </a:p>
      </dgm:t>
    </dgm:pt>
    <dgm:pt modelId="{63176909-BD34-478A-848B-FA6F4DEFFEBC}" type="pres">
      <dgm:prSet presAssocID="{F8C6781B-1A95-49FF-AACC-42B46AF12714}" presName="sibTrans" presStyleCnt="0"/>
      <dgm:spPr/>
    </dgm:pt>
    <dgm:pt modelId="{F4115234-E04A-480B-BF1A-98B07ABF9013}" type="pres">
      <dgm:prSet presAssocID="{FF1BA5EC-439E-4346-8A34-14C07AD096EA}" presName="node" presStyleLbl="node1" presStyleIdx="6" presStyleCnt="8">
        <dgm:presLayoutVars>
          <dgm:bulletEnabled val="1"/>
        </dgm:presLayoutVars>
      </dgm:prSet>
      <dgm:spPr/>
      <dgm:t>
        <a:bodyPr/>
        <a:lstStyle/>
        <a:p>
          <a:endParaRPr lang="es-ES"/>
        </a:p>
      </dgm:t>
    </dgm:pt>
    <dgm:pt modelId="{EEB624F0-1E96-4CA8-BF1C-663DC447510E}" type="pres">
      <dgm:prSet presAssocID="{6603EB87-8456-4B58-9E69-2B3D86FC95E5}" presName="sibTrans" presStyleCnt="0"/>
      <dgm:spPr/>
    </dgm:pt>
    <dgm:pt modelId="{2A99A802-7CCD-44B2-9FAC-C3E513ACFB8E}" type="pres">
      <dgm:prSet presAssocID="{5DE9A306-D911-4E53-8A3A-584A70461591}" presName="node" presStyleLbl="node1" presStyleIdx="7" presStyleCnt="8">
        <dgm:presLayoutVars>
          <dgm:bulletEnabled val="1"/>
        </dgm:presLayoutVars>
      </dgm:prSet>
      <dgm:spPr/>
      <dgm:t>
        <a:bodyPr/>
        <a:lstStyle/>
        <a:p>
          <a:endParaRPr lang="es-ES"/>
        </a:p>
      </dgm:t>
    </dgm:pt>
  </dgm:ptLst>
  <dgm:cxnLst>
    <dgm:cxn modelId="{672A818C-70D7-43FE-BAD9-5E95C20FE8EC}" srcId="{F38D79F1-7D1F-4483-A5E7-4E11B31A232A}" destId="{62EC2EB8-AFCA-46F6-BADE-DC018F019C22}" srcOrd="4" destOrd="0" parTransId="{4107276D-DC38-48A1-813C-461402FF456C}" sibTransId="{E6C57B47-94A9-4F51-A879-5491A2D429E4}"/>
    <dgm:cxn modelId="{0113FB30-A939-4F2E-B000-BDAFF76BF975}" srcId="{F38D79F1-7D1F-4483-A5E7-4E11B31A232A}" destId="{8A933D9F-A6A7-4137-A9C8-6E8B0A63F7F8}" srcOrd="1" destOrd="0" parTransId="{42F441AE-496A-4507-84B3-49C589518B62}" sibTransId="{349FD400-BACA-4D82-A4A6-9BEE33084BEE}"/>
    <dgm:cxn modelId="{AE3DE99A-62B0-45CE-A297-020F7F19C8FB}" type="presOf" srcId="{FF1BA5EC-439E-4346-8A34-14C07AD096EA}" destId="{F4115234-E04A-480B-BF1A-98B07ABF9013}" srcOrd="0" destOrd="0" presId="urn:microsoft.com/office/officeart/2005/8/layout/default#6"/>
    <dgm:cxn modelId="{A9E807E5-6E03-443B-94C2-EFB4CC17A94C}" srcId="{F38D79F1-7D1F-4483-A5E7-4E11B31A232A}" destId="{FF1BA5EC-439E-4346-8A34-14C07AD096EA}" srcOrd="6" destOrd="0" parTransId="{BDADAA94-8286-4A60-B5F2-B10CCA510E48}" sibTransId="{6603EB87-8456-4B58-9E69-2B3D86FC95E5}"/>
    <dgm:cxn modelId="{2338ADC3-E89D-41C0-9BDB-B959971D938E}" srcId="{F38D79F1-7D1F-4483-A5E7-4E11B31A232A}" destId="{3436EBA6-AAE2-411B-B772-4A0B6ED59E35}" srcOrd="3" destOrd="0" parTransId="{4C55671F-FCC6-40E6-BFE9-4A989C83D163}" sibTransId="{109680FE-364F-4C4B-80B9-B70B6FEFD0DB}"/>
    <dgm:cxn modelId="{35F84567-3783-46FA-B5AF-409360F87C0E}" srcId="{F38D79F1-7D1F-4483-A5E7-4E11B31A232A}" destId="{90AE1B97-3E69-469E-BF46-4FBA994FF768}" srcOrd="0" destOrd="0" parTransId="{21233AA4-01CC-469D-B7CD-A472DDF8DCC5}" sibTransId="{1F18CDB9-61BF-48BC-A6A0-223FFC881B07}"/>
    <dgm:cxn modelId="{0146575C-79BB-4464-B600-0247B204D3EC}" type="presOf" srcId="{ABA4B845-AC54-4B82-8836-AC0E74F44A9E}" destId="{F90B8915-55B6-4E67-9990-582B04FC2ACD}" srcOrd="0" destOrd="0" presId="urn:microsoft.com/office/officeart/2005/8/layout/default#6"/>
    <dgm:cxn modelId="{DCF8A809-01BD-4310-8843-4ED4BDA72CBD}" srcId="{F38D79F1-7D1F-4483-A5E7-4E11B31A232A}" destId="{FAA0D00F-5795-4293-8E9E-D90EF035E5AA}" srcOrd="2" destOrd="0" parTransId="{6C08574B-6F2C-4879-B69B-8FDCA09CE144}" sibTransId="{D1CB8080-7E7E-4A08-99C5-6FB4C5DD09DE}"/>
    <dgm:cxn modelId="{A0BCDA86-8051-456D-9D70-EC727E5E57C9}" type="presOf" srcId="{F38D79F1-7D1F-4483-A5E7-4E11B31A232A}" destId="{F675AF70-6962-41E5-876D-DF63464C4099}" srcOrd="0" destOrd="0" presId="urn:microsoft.com/office/officeart/2005/8/layout/default#6"/>
    <dgm:cxn modelId="{71D8220A-10C8-4C80-95B6-91258A558695}" type="presOf" srcId="{62EC2EB8-AFCA-46F6-BADE-DC018F019C22}" destId="{8A517931-5072-4FF3-ABD4-DDD184434322}" srcOrd="0" destOrd="0" presId="urn:microsoft.com/office/officeart/2005/8/layout/default#6"/>
    <dgm:cxn modelId="{1A19535B-65AC-461C-AA55-8C1384423E16}" type="presOf" srcId="{8A933D9F-A6A7-4137-A9C8-6E8B0A63F7F8}" destId="{06FBAF17-4E32-4890-9288-63AEADBE10D6}" srcOrd="0" destOrd="0" presId="urn:microsoft.com/office/officeart/2005/8/layout/default#6"/>
    <dgm:cxn modelId="{AC3C9C13-2D09-42C0-830A-2A0F0A88ABF3}" srcId="{F38D79F1-7D1F-4483-A5E7-4E11B31A232A}" destId="{ABA4B845-AC54-4B82-8836-AC0E74F44A9E}" srcOrd="5" destOrd="0" parTransId="{CB73E983-C348-41BA-81A1-3A13304B0F25}" sibTransId="{F8C6781B-1A95-49FF-AACC-42B46AF12714}"/>
    <dgm:cxn modelId="{187177B7-5C15-4D7D-BEB2-59E9CF78B27E}" type="presOf" srcId="{3436EBA6-AAE2-411B-B772-4A0B6ED59E35}" destId="{D850D659-C496-4AFC-9DAD-3C59D0175E40}" srcOrd="0" destOrd="0" presId="urn:microsoft.com/office/officeart/2005/8/layout/default#6"/>
    <dgm:cxn modelId="{7D714ADA-DBB4-4DD0-8902-8B8F0CB08586}" type="presOf" srcId="{90AE1B97-3E69-469E-BF46-4FBA994FF768}" destId="{76455E56-509E-447C-9486-675A73091A8B}" srcOrd="0" destOrd="0" presId="urn:microsoft.com/office/officeart/2005/8/layout/default#6"/>
    <dgm:cxn modelId="{6496F47D-D60E-4CB7-A6D4-B8B9C5C82BBA}" type="presOf" srcId="{FAA0D00F-5795-4293-8E9E-D90EF035E5AA}" destId="{CDBFD179-1E9F-4B56-8056-78C99912D145}" srcOrd="0" destOrd="0" presId="urn:microsoft.com/office/officeart/2005/8/layout/default#6"/>
    <dgm:cxn modelId="{3CB93EA1-C4DA-452D-822D-899AAF6CEF83}" type="presOf" srcId="{5DE9A306-D911-4E53-8A3A-584A70461591}" destId="{2A99A802-7CCD-44B2-9FAC-C3E513ACFB8E}" srcOrd="0" destOrd="0" presId="urn:microsoft.com/office/officeart/2005/8/layout/default#6"/>
    <dgm:cxn modelId="{18945CFE-3497-46CD-AB51-9D819DD22D2B}" srcId="{F38D79F1-7D1F-4483-A5E7-4E11B31A232A}" destId="{5DE9A306-D911-4E53-8A3A-584A70461591}" srcOrd="7" destOrd="0" parTransId="{94C502B2-0DD2-4575-A419-FB2D0EA040E9}" sibTransId="{60BA945A-0B1C-4670-8EB6-6E24B0479A36}"/>
    <dgm:cxn modelId="{65D241C2-DFA5-4BA9-95E8-6DFBE70413FA}" type="presParOf" srcId="{F675AF70-6962-41E5-876D-DF63464C4099}" destId="{76455E56-509E-447C-9486-675A73091A8B}" srcOrd="0" destOrd="0" presId="urn:microsoft.com/office/officeart/2005/8/layout/default#6"/>
    <dgm:cxn modelId="{C86D6B1F-999B-465B-AB89-E159C7DEFEEB}" type="presParOf" srcId="{F675AF70-6962-41E5-876D-DF63464C4099}" destId="{287ED668-6D5D-43DD-9DF5-68273230CF15}" srcOrd="1" destOrd="0" presId="urn:microsoft.com/office/officeart/2005/8/layout/default#6"/>
    <dgm:cxn modelId="{837F386F-D5D6-45B9-B050-5AB24D91E884}" type="presParOf" srcId="{F675AF70-6962-41E5-876D-DF63464C4099}" destId="{06FBAF17-4E32-4890-9288-63AEADBE10D6}" srcOrd="2" destOrd="0" presId="urn:microsoft.com/office/officeart/2005/8/layout/default#6"/>
    <dgm:cxn modelId="{FDE4DB7B-7883-469F-9C92-CF12E07BC5B2}" type="presParOf" srcId="{F675AF70-6962-41E5-876D-DF63464C4099}" destId="{6500D4C1-4BBA-4844-A8B6-811157BDBADC}" srcOrd="3" destOrd="0" presId="urn:microsoft.com/office/officeart/2005/8/layout/default#6"/>
    <dgm:cxn modelId="{81B8E9F9-B20E-4C09-B8AD-BD627F240F54}" type="presParOf" srcId="{F675AF70-6962-41E5-876D-DF63464C4099}" destId="{CDBFD179-1E9F-4B56-8056-78C99912D145}" srcOrd="4" destOrd="0" presId="urn:microsoft.com/office/officeart/2005/8/layout/default#6"/>
    <dgm:cxn modelId="{4F950E19-81A0-4E2A-B254-6212775CD9B1}" type="presParOf" srcId="{F675AF70-6962-41E5-876D-DF63464C4099}" destId="{132589C9-C239-44BE-AC38-1DA90E6D089E}" srcOrd="5" destOrd="0" presId="urn:microsoft.com/office/officeart/2005/8/layout/default#6"/>
    <dgm:cxn modelId="{DC703D80-3F88-40F5-A0B6-B2D6E00ADD9D}" type="presParOf" srcId="{F675AF70-6962-41E5-876D-DF63464C4099}" destId="{D850D659-C496-4AFC-9DAD-3C59D0175E40}" srcOrd="6" destOrd="0" presId="urn:microsoft.com/office/officeart/2005/8/layout/default#6"/>
    <dgm:cxn modelId="{4BE16AA3-91A7-4FE2-B2DE-13A2234A51E3}" type="presParOf" srcId="{F675AF70-6962-41E5-876D-DF63464C4099}" destId="{56284F0D-7A5A-437A-BFC5-7A7CDFD6EC18}" srcOrd="7" destOrd="0" presId="urn:microsoft.com/office/officeart/2005/8/layout/default#6"/>
    <dgm:cxn modelId="{517B1078-2659-4F65-A387-C130B3910532}" type="presParOf" srcId="{F675AF70-6962-41E5-876D-DF63464C4099}" destId="{8A517931-5072-4FF3-ABD4-DDD184434322}" srcOrd="8" destOrd="0" presId="urn:microsoft.com/office/officeart/2005/8/layout/default#6"/>
    <dgm:cxn modelId="{865990FE-3A56-4D0E-B460-C7345B5763EB}" type="presParOf" srcId="{F675AF70-6962-41E5-876D-DF63464C4099}" destId="{0B506DCF-7FC2-4523-A502-A8E2FA299210}" srcOrd="9" destOrd="0" presId="urn:microsoft.com/office/officeart/2005/8/layout/default#6"/>
    <dgm:cxn modelId="{AE8855C1-2DC9-4A64-9957-E1AB460BEA79}" type="presParOf" srcId="{F675AF70-6962-41E5-876D-DF63464C4099}" destId="{F90B8915-55B6-4E67-9990-582B04FC2ACD}" srcOrd="10" destOrd="0" presId="urn:microsoft.com/office/officeart/2005/8/layout/default#6"/>
    <dgm:cxn modelId="{750F928D-A94E-4B65-9126-705556716994}" type="presParOf" srcId="{F675AF70-6962-41E5-876D-DF63464C4099}" destId="{63176909-BD34-478A-848B-FA6F4DEFFEBC}" srcOrd="11" destOrd="0" presId="urn:microsoft.com/office/officeart/2005/8/layout/default#6"/>
    <dgm:cxn modelId="{F022D1EB-0334-4EC2-BBD3-3526C4128B84}" type="presParOf" srcId="{F675AF70-6962-41E5-876D-DF63464C4099}" destId="{F4115234-E04A-480B-BF1A-98B07ABF9013}" srcOrd="12" destOrd="0" presId="urn:microsoft.com/office/officeart/2005/8/layout/default#6"/>
    <dgm:cxn modelId="{DBC96838-6D2B-402C-8EEF-23083CDCBEA6}" type="presParOf" srcId="{F675AF70-6962-41E5-876D-DF63464C4099}" destId="{EEB624F0-1E96-4CA8-BF1C-663DC447510E}" srcOrd="13" destOrd="0" presId="urn:microsoft.com/office/officeart/2005/8/layout/default#6"/>
    <dgm:cxn modelId="{8D87A609-A60E-4073-9F30-DC7C57468B71}" type="presParOf" srcId="{F675AF70-6962-41E5-876D-DF63464C4099}" destId="{2A99A802-7CCD-44B2-9FAC-C3E513ACFB8E}" srcOrd="14"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9FA64-BC7F-439A-9808-0539BB3F2900}">
      <dsp:nvSpPr>
        <dsp:cNvPr id="0" name=""/>
        <dsp:cNvSpPr/>
      </dsp:nvSpPr>
      <dsp:spPr>
        <a:xfrm rot="5400000">
          <a:off x="3670078" y="117214"/>
          <a:ext cx="1759658" cy="1530902"/>
        </a:xfrm>
        <a:prstGeom prst="hexagon">
          <a:avLst>
            <a:gd name="adj" fmla="val 25000"/>
            <a:gd name="vf" fmla="val 11547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cap="all" baseline="0" dirty="0" smtClean="0"/>
            <a:t>Correo</a:t>
          </a:r>
          <a:r>
            <a:rPr lang="es-ES" sz="1600" b="1" kern="1200" cap="all" baseline="0" dirty="0" smtClean="0"/>
            <a:t> </a:t>
          </a:r>
          <a:r>
            <a:rPr lang="es-ES" sz="1200" b="1" kern="1200" cap="all" baseline="0" dirty="0" smtClean="0"/>
            <a:t>electrónico</a:t>
          </a:r>
          <a:r>
            <a:rPr lang="es-ES" sz="1600" b="1" kern="1200" cap="all" baseline="0" dirty="0" smtClean="0"/>
            <a:t> </a:t>
          </a:r>
          <a:endParaRPr lang="es-ES" sz="1600" b="1" kern="1200" cap="all" baseline="0" dirty="0"/>
        </a:p>
      </dsp:txBody>
      <dsp:txXfrm rot="-5400000">
        <a:off x="4023022" y="277049"/>
        <a:ext cx="1053770" cy="1211232"/>
      </dsp:txXfrm>
    </dsp:sp>
    <dsp:sp modelId="{B37ED400-B663-4EC1-8916-66E6DD167C0C}">
      <dsp:nvSpPr>
        <dsp:cNvPr id="0" name=""/>
        <dsp:cNvSpPr/>
      </dsp:nvSpPr>
      <dsp:spPr>
        <a:xfrm>
          <a:off x="5361814" y="354768"/>
          <a:ext cx="1963778" cy="1055795"/>
        </a:xfrm>
        <a:prstGeom prst="rect">
          <a:avLst/>
        </a:prstGeom>
        <a:noFill/>
        <a:ln>
          <a:noFill/>
        </a:ln>
        <a:effectLst/>
      </dsp:spPr>
      <dsp:style>
        <a:lnRef idx="0">
          <a:scrgbClr r="0" g="0" b="0"/>
        </a:lnRef>
        <a:fillRef idx="0">
          <a:scrgbClr r="0" g="0" b="0"/>
        </a:fillRef>
        <a:effectRef idx="0">
          <a:scrgbClr r="0" g="0" b="0"/>
        </a:effectRef>
        <a:fontRef idx="minor"/>
      </dsp:style>
    </dsp:sp>
    <dsp:sp modelId="{D11D03E2-F913-4F19-BCDC-EDB8D032F53B}">
      <dsp:nvSpPr>
        <dsp:cNvPr id="0" name=""/>
        <dsp:cNvSpPr/>
      </dsp:nvSpPr>
      <dsp:spPr>
        <a:xfrm rot="5400000">
          <a:off x="2016703" y="117214"/>
          <a:ext cx="1759658" cy="1530902"/>
        </a:xfrm>
        <a:prstGeom prst="hexagon">
          <a:avLst>
            <a:gd name="adj" fmla="val 25000"/>
            <a:gd name="vf" fmla="val 11547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s-ES" sz="1000" b="1" kern="1200" cap="all" baseline="0" dirty="0" smtClean="0"/>
            <a:t>DISPOSITIVOS de almacenamiento</a:t>
          </a:r>
        </a:p>
      </dsp:txBody>
      <dsp:txXfrm rot="-5400000">
        <a:off x="2369647" y="277049"/>
        <a:ext cx="1053770" cy="1211232"/>
      </dsp:txXfrm>
    </dsp:sp>
    <dsp:sp modelId="{9E921293-9394-4723-83EE-B494FD603F35}">
      <dsp:nvSpPr>
        <dsp:cNvPr id="0" name=""/>
        <dsp:cNvSpPr/>
      </dsp:nvSpPr>
      <dsp:spPr>
        <a:xfrm rot="5400000">
          <a:off x="2840223" y="1497257"/>
          <a:ext cx="1759658" cy="1758012"/>
        </a:xfrm>
        <a:prstGeom prst="hexagon">
          <a:avLst>
            <a:gd name="adj" fmla="val 25000"/>
            <a:gd name="vf" fmla="val 11547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cap="all" baseline="0" dirty="0" smtClean="0"/>
            <a:t>Fallos de seguridad</a:t>
          </a:r>
        </a:p>
      </dsp:txBody>
      <dsp:txXfrm rot="-5400000">
        <a:off x="3133911" y="1789573"/>
        <a:ext cx="1172282" cy="1173380"/>
      </dsp:txXfrm>
    </dsp:sp>
    <dsp:sp modelId="{CB0E1A26-445D-481B-ACD9-76C01FCC47D7}">
      <dsp:nvSpPr>
        <dsp:cNvPr id="0" name=""/>
        <dsp:cNvSpPr/>
      </dsp:nvSpPr>
      <dsp:spPr>
        <a:xfrm>
          <a:off x="990822" y="1848366"/>
          <a:ext cx="1900431" cy="1055795"/>
        </a:xfrm>
        <a:prstGeom prst="rect">
          <a:avLst/>
        </a:prstGeom>
        <a:noFill/>
        <a:ln>
          <a:noFill/>
        </a:ln>
        <a:effectLst/>
      </dsp:spPr>
      <dsp:style>
        <a:lnRef idx="0">
          <a:scrgbClr r="0" g="0" b="0"/>
        </a:lnRef>
        <a:fillRef idx="0">
          <a:scrgbClr r="0" g="0" b="0"/>
        </a:fillRef>
        <a:effectRef idx="0">
          <a:scrgbClr r="0" g="0" b="0"/>
        </a:effectRef>
        <a:fontRef idx="minor"/>
      </dsp:style>
    </dsp:sp>
    <dsp:sp modelId="{A488D415-D209-46E8-9CC4-AE110C99B090}">
      <dsp:nvSpPr>
        <dsp:cNvPr id="0" name=""/>
        <dsp:cNvSpPr/>
      </dsp:nvSpPr>
      <dsp:spPr>
        <a:xfrm rot="5400000">
          <a:off x="4493598" y="1610812"/>
          <a:ext cx="1759658" cy="1530902"/>
        </a:xfrm>
        <a:prstGeom prst="hexagon">
          <a:avLst>
            <a:gd name="adj" fmla="val 25000"/>
            <a:gd name="vf" fmla="val 11547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b="1" kern="1200" dirty="0" smtClean="0"/>
            <a:t>PÁGINAS WEB MALICIOSAS</a:t>
          </a:r>
          <a:endParaRPr lang="es-ES" sz="1600" b="1" kern="1200" dirty="0"/>
        </a:p>
      </dsp:txBody>
      <dsp:txXfrm rot="-5400000">
        <a:off x="4846542" y="1770647"/>
        <a:ext cx="1053770" cy="1211232"/>
      </dsp:txXfrm>
    </dsp:sp>
    <dsp:sp modelId="{9B2BB258-EAD7-4F3F-8B4F-2628FBEC95B2}">
      <dsp:nvSpPr>
        <dsp:cNvPr id="0" name=""/>
        <dsp:cNvSpPr/>
      </dsp:nvSpPr>
      <dsp:spPr>
        <a:xfrm rot="5400000">
          <a:off x="3670078" y="3104410"/>
          <a:ext cx="1759658" cy="1530902"/>
        </a:xfrm>
        <a:prstGeom prst="hexagon">
          <a:avLst>
            <a:gd name="adj" fmla="val 25000"/>
            <a:gd name="vf" fmla="val 11547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cap="all" baseline="0" dirty="0" smtClean="0"/>
            <a:t>DESCARGA DE Ficheros DE INTERNET</a:t>
          </a:r>
          <a:endParaRPr lang="es-ES" sz="1500" b="1" kern="1200" cap="all" baseline="0" dirty="0"/>
        </a:p>
      </dsp:txBody>
      <dsp:txXfrm rot="-5400000">
        <a:off x="4023022" y="3264245"/>
        <a:ext cx="1053770" cy="1211232"/>
      </dsp:txXfrm>
    </dsp:sp>
    <dsp:sp modelId="{5F6D9FEB-E83E-4251-A2C4-12DC2AE12B0C}">
      <dsp:nvSpPr>
        <dsp:cNvPr id="0" name=""/>
        <dsp:cNvSpPr/>
      </dsp:nvSpPr>
      <dsp:spPr>
        <a:xfrm>
          <a:off x="5361814" y="3341964"/>
          <a:ext cx="1963778" cy="1055795"/>
        </a:xfrm>
        <a:prstGeom prst="rect">
          <a:avLst/>
        </a:prstGeom>
        <a:noFill/>
        <a:ln>
          <a:noFill/>
        </a:ln>
        <a:effectLst/>
      </dsp:spPr>
      <dsp:style>
        <a:lnRef idx="0">
          <a:scrgbClr r="0" g="0" b="0"/>
        </a:lnRef>
        <a:fillRef idx="0">
          <a:scrgbClr r="0" g="0" b="0"/>
        </a:fillRef>
        <a:effectRef idx="0">
          <a:scrgbClr r="0" g="0" b="0"/>
        </a:effectRef>
        <a:fontRef idx="minor"/>
      </dsp:style>
    </dsp:sp>
    <dsp:sp modelId="{B7739DC7-1BAF-4D36-BA5A-53A3F23DCF0C}">
      <dsp:nvSpPr>
        <dsp:cNvPr id="0" name=""/>
        <dsp:cNvSpPr/>
      </dsp:nvSpPr>
      <dsp:spPr>
        <a:xfrm rot="5400000">
          <a:off x="2009355" y="3107247"/>
          <a:ext cx="1759658" cy="1530902"/>
        </a:xfrm>
        <a:prstGeom prst="hexagon">
          <a:avLst>
            <a:gd name="adj" fmla="val 25000"/>
            <a:gd name="vf" fmla="val 11547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b="1" kern="1200" dirty="0" smtClean="0"/>
            <a:t>REDES SOCIALES</a:t>
          </a:r>
          <a:endParaRPr lang="es-ES" sz="1800" b="1" kern="1200" dirty="0"/>
        </a:p>
      </dsp:txBody>
      <dsp:txXfrm rot="-5400000">
        <a:off x="2362299" y="3267082"/>
        <a:ext cx="1053770" cy="1211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55E56-509E-447C-9486-675A73091A8B}">
      <dsp:nvSpPr>
        <dsp:cNvPr id="0" name=""/>
        <dsp:cNvSpPr/>
      </dsp:nvSpPr>
      <dsp:spPr>
        <a:xfrm>
          <a:off x="495061" y="645"/>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Instalaciones seguras</a:t>
          </a:r>
          <a:endParaRPr lang="es-ES" sz="2100" kern="1200" dirty="0"/>
        </a:p>
      </dsp:txBody>
      <dsp:txXfrm>
        <a:off x="495061" y="645"/>
        <a:ext cx="2262336" cy="1357401"/>
      </dsp:txXfrm>
    </dsp:sp>
    <dsp:sp modelId="{06FBAF17-4E32-4890-9288-63AEADBE10D6}">
      <dsp:nvSpPr>
        <dsp:cNvPr id="0" name=""/>
        <dsp:cNvSpPr/>
      </dsp:nvSpPr>
      <dsp:spPr>
        <a:xfrm>
          <a:off x="2983631" y="645"/>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Descargas oficiales</a:t>
          </a:r>
          <a:endParaRPr lang="es-ES" sz="2100" kern="1200" dirty="0"/>
        </a:p>
      </dsp:txBody>
      <dsp:txXfrm>
        <a:off x="2983631" y="645"/>
        <a:ext cx="2262336" cy="1357401"/>
      </dsp:txXfrm>
    </dsp:sp>
    <dsp:sp modelId="{CDBFD179-1E9F-4B56-8056-78C99912D145}">
      <dsp:nvSpPr>
        <dsp:cNvPr id="0" name=""/>
        <dsp:cNvSpPr/>
      </dsp:nvSpPr>
      <dsp:spPr>
        <a:xfrm>
          <a:off x="5472201" y="645"/>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Actualización antivirus</a:t>
          </a:r>
          <a:endParaRPr lang="es-ES" sz="2100" kern="1200" dirty="0"/>
        </a:p>
      </dsp:txBody>
      <dsp:txXfrm>
        <a:off x="5472201" y="645"/>
        <a:ext cx="2262336" cy="1357401"/>
      </dsp:txXfrm>
    </dsp:sp>
    <dsp:sp modelId="{D850D659-C496-4AFC-9DAD-3C59D0175E40}">
      <dsp:nvSpPr>
        <dsp:cNvPr id="0" name=""/>
        <dsp:cNvSpPr/>
      </dsp:nvSpPr>
      <dsp:spPr>
        <a:xfrm>
          <a:off x="495061" y="1584280"/>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Instalación cortafuegos</a:t>
          </a:r>
          <a:endParaRPr lang="es-ES" sz="2100" kern="1200" dirty="0"/>
        </a:p>
      </dsp:txBody>
      <dsp:txXfrm>
        <a:off x="495061" y="1584280"/>
        <a:ext cx="2262336" cy="1357401"/>
      </dsp:txXfrm>
    </dsp:sp>
    <dsp:sp modelId="{8A517931-5072-4FF3-ABD4-DDD184434322}">
      <dsp:nvSpPr>
        <dsp:cNvPr id="0" name=""/>
        <dsp:cNvSpPr/>
      </dsp:nvSpPr>
      <dsp:spPr>
        <a:xfrm>
          <a:off x="2983631" y="1584280"/>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Actualización de sistema, navegadores y demás programas</a:t>
          </a:r>
          <a:endParaRPr lang="es-ES" sz="2100" kern="1200" dirty="0"/>
        </a:p>
      </dsp:txBody>
      <dsp:txXfrm>
        <a:off x="2983631" y="1584280"/>
        <a:ext cx="2262336" cy="1357401"/>
      </dsp:txXfrm>
    </dsp:sp>
    <dsp:sp modelId="{23E503A7-71AC-4404-AF2F-EE087542C714}">
      <dsp:nvSpPr>
        <dsp:cNvPr id="0" name=""/>
        <dsp:cNvSpPr/>
      </dsp:nvSpPr>
      <dsp:spPr>
        <a:xfrm>
          <a:off x="5472201" y="1584280"/>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Copias de seguridad</a:t>
          </a:r>
          <a:endParaRPr lang="es-ES" sz="2100" kern="1200" dirty="0"/>
        </a:p>
      </dsp:txBody>
      <dsp:txXfrm>
        <a:off x="5472201" y="1584280"/>
        <a:ext cx="2262336" cy="1357401"/>
      </dsp:txXfrm>
    </dsp:sp>
    <dsp:sp modelId="{F90B8915-55B6-4E67-9990-582B04FC2ACD}">
      <dsp:nvSpPr>
        <dsp:cNvPr id="0" name=""/>
        <dsp:cNvSpPr/>
      </dsp:nvSpPr>
      <dsp:spPr>
        <a:xfrm>
          <a:off x="2983631" y="3167916"/>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Cifrado de información </a:t>
          </a:r>
          <a:endParaRPr lang="es-ES" sz="2100" kern="1200" dirty="0"/>
        </a:p>
      </dsp:txBody>
      <dsp:txXfrm>
        <a:off x="2983631" y="3167916"/>
        <a:ext cx="2262336" cy="1357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55E56-509E-447C-9486-675A73091A8B}">
      <dsp:nvSpPr>
        <dsp:cNvPr id="0" name=""/>
        <dsp:cNvSpPr/>
      </dsp:nvSpPr>
      <dsp:spPr>
        <a:xfrm>
          <a:off x="495061" y="645"/>
          <a:ext cx="2262336" cy="1357401"/>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Cuentas de uso limitado. Gestión desde el administrador</a:t>
          </a:r>
          <a:endParaRPr lang="es-ES" sz="2100" kern="1200" dirty="0"/>
        </a:p>
      </dsp:txBody>
      <dsp:txXfrm>
        <a:off x="495061" y="645"/>
        <a:ext cx="2262336" cy="1357401"/>
      </dsp:txXfrm>
    </dsp:sp>
    <dsp:sp modelId="{06FBAF17-4E32-4890-9288-63AEADBE10D6}">
      <dsp:nvSpPr>
        <dsp:cNvPr id="0" name=""/>
        <dsp:cNvSpPr/>
      </dsp:nvSpPr>
      <dsp:spPr>
        <a:xfrm>
          <a:off x="2983631" y="645"/>
          <a:ext cx="2262336" cy="1357401"/>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Buena gestión de contraseñas</a:t>
          </a:r>
          <a:endParaRPr lang="es-ES" sz="2100" kern="1200" dirty="0"/>
        </a:p>
      </dsp:txBody>
      <dsp:txXfrm>
        <a:off x="2983631" y="645"/>
        <a:ext cx="2262336" cy="1357401"/>
      </dsp:txXfrm>
    </dsp:sp>
    <dsp:sp modelId="{CDBFD179-1E9F-4B56-8056-78C99912D145}">
      <dsp:nvSpPr>
        <dsp:cNvPr id="0" name=""/>
        <dsp:cNvSpPr/>
      </dsp:nvSpPr>
      <dsp:spPr>
        <a:xfrm>
          <a:off x="5472201" y="645"/>
          <a:ext cx="2262336" cy="1357401"/>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Cambiar clave WiFi del router </a:t>
          </a:r>
          <a:endParaRPr lang="es-ES" sz="2100" kern="1200" dirty="0"/>
        </a:p>
      </dsp:txBody>
      <dsp:txXfrm>
        <a:off x="5472201" y="645"/>
        <a:ext cx="2262336" cy="1357401"/>
      </dsp:txXfrm>
    </dsp:sp>
    <dsp:sp modelId="{D850D659-C496-4AFC-9DAD-3C59D0175E40}">
      <dsp:nvSpPr>
        <dsp:cNvPr id="0" name=""/>
        <dsp:cNvSpPr/>
      </dsp:nvSpPr>
      <dsp:spPr>
        <a:xfrm>
          <a:off x="495061" y="1584280"/>
          <a:ext cx="2262336" cy="1357401"/>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Precaución al usar dispositivos y wifi públicos </a:t>
          </a:r>
          <a:endParaRPr lang="es-ES" sz="2100" kern="1200" dirty="0"/>
        </a:p>
      </dsp:txBody>
      <dsp:txXfrm>
        <a:off x="495061" y="1584280"/>
        <a:ext cx="2262336" cy="1357401"/>
      </dsp:txXfrm>
    </dsp:sp>
    <dsp:sp modelId="{8A517931-5072-4FF3-ABD4-DDD184434322}">
      <dsp:nvSpPr>
        <dsp:cNvPr id="0" name=""/>
        <dsp:cNvSpPr/>
      </dsp:nvSpPr>
      <dsp:spPr>
        <a:xfrm>
          <a:off x="2983631" y="1584280"/>
          <a:ext cx="2262336" cy="1357401"/>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Cuidado con las URL y los enlaces cortos</a:t>
          </a:r>
          <a:endParaRPr lang="es-ES" sz="2100" kern="1200" dirty="0"/>
        </a:p>
      </dsp:txBody>
      <dsp:txXfrm>
        <a:off x="2983631" y="1584280"/>
        <a:ext cx="2262336" cy="1357401"/>
      </dsp:txXfrm>
    </dsp:sp>
    <dsp:sp modelId="{F90B8915-55B6-4E67-9990-582B04FC2ACD}">
      <dsp:nvSpPr>
        <dsp:cNvPr id="0" name=""/>
        <dsp:cNvSpPr/>
      </dsp:nvSpPr>
      <dsp:spPr>
        <a:xfrm>
          <a:off x="5472201" y="1584280"/>
          <a:ext cx="2262336" cy="1357401"/>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Evita navegar por webs sospechosas</a:t>
          </a:r>
          <a:endParaRPr lang="es-ES" sz="2100" kern="1200" dirty="0"/>
        </a:p>
      </dsp:txBody>
      <dsp:txXfrm>
        <a:off x="5472201" y="1584280"/>
        <a:ext cx="2262336" cy="1357401"/>
      </dsp:txXfrm>
    </dsp:sp>
    <dsp:sp modelId="{F4115234-E04A-480B-BF1A-98B07ABF9013}">
      <dsp:nvSpPr>
        <dsp:cNvPr id="0" name=""/>
        <dsp:cNvSpPr/>
      </dsp:nvSpPr>
      <dsp:spPr>
        <a:xfrm>
          <a:off x="1739346" y="3167916"/>
          <a:ext cx="2262336" cy="1357401"/>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Configura adecuadamente la privacidad en redes sociales</a:t>
          </a:r>
        </a:p>
      </dsp:txBody>
      <dsp:txXfrm>
        <a:off x="1739346" y="3167916"/>
        <a:ext cx="2262336" cy="1357401"/>
      </dsp:txXfrm>
    </dsp:sp>
    <dsp:sp modelId="{2A99A802-7CCD-44B2-9FAC-C3E513ACFB8E}">
      <dsp:nvSpPr>
        <dsp:cNvPr id="0" name=""/>
        <dsp:cNvSpPr/>
      </dsp:nvSpPr>
      <dsp:spPr>
        <a:xfrm>
          <a:off x="4227916" y="3167916"/>
          <a:ext cx="2262336" cy="1357401"/>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Evita dispositivos extraíbles de dudosa procedencia</a:t>
          </a:r>
          <a:endParaRPr lang="es-ES" sz="2100" kern="1200" dirty="0"/>
        </a:p>
      </dsp:txBody>
      <dsp:txXfrm>
        <a:off x="4227916" y="3167916"/>
        <a:ext cx="2262336" cy="135740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30B536-51E1-4401-AF0B-9DCB7444EC20}" type="datetimeFigureOut">
              <a:rPr lang="es-ES" smtClean="0"/>
              <a:pPr/>
              <a:t>29/03/2017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4FB5C9-81FA-4710-B165-B93E385E2811}" type="slidenum">
              <a:rPr lang="es-ES" smtClean="0"/>
              <a:pPr/>
              <a:t>‹Nº›</a:t>
            </a:fld>
            <a:endParaRPr lang="es-ES"/>
          </a:p>
        </p:txBody>
      </p:sp>
    </p:spTree>
    <p:extLst>
      <p:ext uri="{BB962C8B-B14F-4D97-AF65-F5344CB8AC3E}">
        <p14:creationId xmlns:p14="http://schemas.microsoft.com/office/powerpoint/2010/main" val="142971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7D3A5-61E4-41FB-BDD8-4A3F31366299}" type="datetimeFigureOut">
              <a:rPr lang="es-ES" smtClean="0"/>
              <a:pPr/>
              <a:t>29/03/2017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8BDE8-A576-4CDF-8B7E-C1251C1776C5}" type="slidenum">
              <a:rPr lang="es-ES" smtClean="0"/>
              <a:pPr/>
              <a:t>‹Nº›</a:t>
            </a:fld>
            <a:endParaRPr lang="es-ES"/>
          </a:p>
        </p:txBody>
      </p:sp>
    </p:spTree>
    <p:extLst>
      <p:ext uri="{BB962C8B-B14F-4D97-AF65-F5344CB8AC3E}">
        <p14:creationId xmlns:p14="http://schemas.microsoft.com/office/powerpoint/2010/main" val="296179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a:t>
            </a:fld>
            <a:endParaRPr lang="es-ES"/>
          </a:p>
        </p:txBody>
      </p:sp>
    </p:spTree>
    <p:extLst>
      <p:ext uri="{BB962C8B-B14F-4D97-AF65-F5344CB8AC3E}">
        <p14:creationId xmlns:p14="http://schemas.microsoft.com/office/powerpoint/2010/main" val="3380978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10</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836793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11</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204001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12</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691655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13</a:t>
            </a:fld>
            <a:endParaRPr lang="es-ES"/>
          </a:p>
        </p:txBody>
      </p:sp>
    </p:spTree>
    <p:extLst>
      <p:ext uri="{BB962C8B-B14F-4D97-AF65-F5344CB8AC3E}">
        <p14:creationId xmlns:p14="http://schemas.microsoft.com/office/powerpoint/2010/main" val="3299306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14</a:t>
            </a:fld>
            <a:endParaRPr lang="es-ES"/>
          </a:p>
        </p:txBody>
      </p:sp>
    </p:spTree>
    <p:extLst>
      <p:ext uri="{BB962C8B-B14F-4D97-AF65-F5344CB8AC3E}">
        <p14:creationId xmlns:p14="http://schemas.microsoft.com/office/powerpoint/2010/main" val="1253863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15</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4183796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16</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786702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17</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712876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18</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678861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19</a:t>
            </a:fld>
            <a:endParaRPr lang="es-ES"/>
          </a:p>
        </p:txBody>
      </p:sp>
    </p:spTree>
    <p:extLst>
      <p:ext uri="{BB962C8B-B14F-4D97-AF65-F5344CB8AC3E}">
        <p14:creationId xmlns:p14="http://schemas.microsoft.com/office/powerpoint/2010/main" val="1349536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a:t>
            </a:fld>
            <a:endParaRPr lang="es-ES"/>
          </a:p>
        </p:txBody>
      </p:sp>
    </p:spTree>
    <p:extLst>
      <p:ext uri="{BB962C8B-B14F-4D97-AF65-F5344CB8AC3E}">
        <p14:creationId xmlns:p14="http://schemas.microsoft.com/office/powerpoint/2010/main" val="3020747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20</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386688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21</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54068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22</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984383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23</a:t>
            </a:fld>
            <a:endParaRPr lang="es-ES"/>
          </a:p>
        </p:txBody>
      </p:sp>
    </p:spTree>
    <p:extLst>
      <p:ext uri="{BB962C8B-B14F-4D97-AF65-F5344CB8AC3E}">
        <p14:creationId xmlns:p14="http://schemas.microsoft.com/office/powerpoint/2010/main" val="259894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24</a:t>
            </a:fld>
            <a:endParaRPr lang="es-ES"/>
          </a:p>
        </p:txBody>
      </p:sp>
    </p:spTree>
    <p:extLst>
      <p:ext uri="{BB962C8B-B14F-4D97-AF65-F5344CB8AC3E}">
        <p14:creationId xmlns:p14="http://schemas.microsoft.com/office/powerpoint/2010/main" val="559819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25</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195913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26</a:t>
            </a:fld>
            <a:endParaRPr lang="es-ES"/>
          </a:p>
        </p:txBody>
      </p:sp>
    </p:spTree>
    <p:extLst>
      <p:ext uri="{BB962C8B-B14F-4D97-AF65-F5344CB8AC3E}">
        <p14:creationId xmlns:p14="http://schemas.microsoft.com/office/powerpoint/2010/main" val="2030139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27</a:t>
            </a:fld>
            <a:endParaRPr lang="es-ES_tradnl"/>
          </a:p>
        </p:txBody>
      </p:sp>
    </p:spTree>
    <p:extLst>
      <p:ext uri="{BB962C8B-B14F-4D97-AF65-F5344CB8AC3E}">
        <p14:creationId xmlns:p14="http://schemas.microsoft.com/office/powerpoint/2010/main" val="335974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3</a:t>
            </a:fld>
            <a:endParaRPr lang="es-ES"/>
          </a:p>
        </p:txBody>
      </p:sp>
    </p:spTree>
    <p:extLst>
      <p:ext uri="{BB962C8B-B14F-4D97-AF65-F5344CB8AC3E}">
        <p14:creationId xmlns:p14="http://schemas.microsoft.com/office/powerpoint/2010/main" val="1887394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4</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97007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5</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67060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6</a:t>
            </a:fld>
            <a:endParaRPr lang="es-ES"/>
          </a:p>
        </p:txBody>
      </p:sp>
    </p:spTree>
    <p:extLst>
      <p:ext uri="{BB962C8B-B14F-4D97-AF65-F5344CB8AC3E}">
        <p14:creationId xmlns:p14="http://schemas.microsoft.com/office/powerpoint/2010/main" val="4043864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7</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11266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8</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032401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solidFill>
                  <a:prstClr val="black"/>
                </a:solidFill>
              </a:rPr>
              <a:pPr/>
              <a:t>9</a:t>
            </a:fld>
            <a:endParaRPr lang="es-ES">
              <a:solidFill>
                <a:prstClr val="black"/>
              </a:solidFill>
            </a:endParaRPr>
          </a:p>
        </p:txBody>
      </p:sp>
    </p:spTree>
    <p:extLst>
      <p:ext uri="{BB962C8B-B14F-4D97-AF65-F5344CB8AC3E}">
        <p14:creationId xmlns:p14="http://schemas.microsoft.com/office/powerpoint/2010/main" val="595765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s4k.es/" TargetMode="External"/><Relationship Id="rId7" Type="http://schemas.openxmlformats.org/officeDocument/2006/relationships/hyperlink" Target="https://twitter.com/is4k"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facebook.com/Internet-Segura-For-Kids-1886436838309254" TargetMode="External"/><Relationship Id="rId10" Type="http://schemas.openxmlformats.org/officeDocument/2006/relationships/image" Target="../media/image3.png"/><Relationship Id="rId4" Type="http://schemas.openxmlformats.org/officeDocument/2006/relationships/image" Target="../media/image5.jpe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is4k.es/" TargetMode="External"/><Relationship Id="rId2" Type="http://schemas.openxmlformats.org/officeDocument/2006/relationships/hyperlink" Target="https://www.incibe.es/"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creativecommons.org/licenses/by-nc-sa/4.0/deed.es_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9" name="1 Título"/>
          <p:cNvSpPr>
            <a:spLocks noGrp="1"/>
          </p:cNvSpPr>
          <p:nvPr>
            <p:ph type="ctrTitle"/>
          </p:nvPr>
        </p:nvSpPr>
        <p:spPr>
          <a:xfrm>
            <a:off x="685800" y="3399617"/>
            <a:ext cx="7772400" cy="1470025"/>
          </a:xfrm>
          <a:prstGeom prst="rect">
            <a:avLst/>
          </a:prstGeom>
        </p:spPr>
        <p:txBody>
          <a:bodyPr/>
          <a:lstStyle>
            <a:lvl1pPr>
              <a:defRPr>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11" name="Rectángulo 18"/>
          <p:cNvSpPr/>
          <p:nvPr userDrawn="1"/>
        </p:nvSpPr>
        <p:spPr>
          <a:xfrm>
            <a:off x="0" y="2000107"/>
            <a:ext cx="9144000" cy="967462"/>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17 CuadroTexto"/>
          <p:cNvSpPr txBox="1"/>
          <p:nvPr userDrawn="1"/>
        </p:nvSpPr>
        <p:spPr>
          <a:xfrm>
            <a:off x="0" y="1988840"/>
            <a:ext cx="8964488" cy="978729"/>
          </a:xfrm>
          <a:prstGeom prst="rect">
            <a:avLst/>
          </a:prstGeom>
          <a:noFill/>
        </p:spPr>
        <p:txBody>
          <a:bodyPr wrap="square" rtlCol="0">
            <a:spAutoFit/>
          </a:bodyPr>
          <a:lstStyle/>
          <a:p>
            <a:pPr algn="r">
              <a:lnSpc>
                <a:spcPct val="120000"/>
              </a:lnSpc>
            </a:pPr>
            <a:r>
              <a:rPr lang="es-ES" sz="3200" b="1" dirty="0" smtClean="0">
                <a:solidFill>
                  <a:schemeClr val="bg1"/>
                </a:solidFill>
                <a:latin typeface="Trebuchet MS" pitchFamily="34" charset="0"/>
              </a:rPr>
              <a:t>Programa de Jornadas Escolares</a:t>
            </a:r>
          </a:p>
          <a:p>
            <a:pPr algn="r">
              <a:lnSpc>
                <a:spcPct val="120000"/>
              </a:lnSpc>
            </a:pPr>
            <a:r>
              <a:rPr lang="es-ES" sz="1600" b="0" kern="1200" dirty="0" smtClean="0">
                <a:solidFill>
                  <a:schemeClr val="bg1"/>
                </a:solidFill>
                <a:latin typeface="Trebuchet MS" pitchFamily="34" charset="0"/>
                <a:ea typeface="+mn-ea"/>
                <a:cs typeface="+mn-cs"/>
              </a:rPr>
              <a:t>Promoción del uso seguro y responsable de Internet entre los menores</a:t>
            </a:r>
            <a:endParaRPr lang="es-ES" sz="1600" b="0" kern="1200" dirty="0">
              <a:solidFill>
                <a:schemeClr val="bg1"/>
              </a:solidFill>
              <a:latin typeface="Trebuchet MS" pitchFamily="34" charset="0"/>
              <a:ea typeface="+mn-ea"/>
              <a:cs typeface="+mn-cs"/>
            </a:endParaRPr>
          </a:p>
        </p:txBody>
      </p:sp>
      <p:sp>
        <p:nvSpPr>
          <p:cNvPr id="13" name="Marcador de texto 8"/>
          <p:cNvSpPr>
            <a:spLocks noGrp="1"/>
          </p:cNvSpPr>
          <p:nvPr>
            <p:ph type="body" sz="quarter" idx="13" hasCustomPrompt="1"/>
          </p:nvPr>
        </p:nvSpPr>
        <p:spPr>
          <a:xfrm>
            <a:off x="685801" y="5168941"/>
            <a:ext cx="7772400" cy="333375"/>
          </a:xfrm>
          <a:prstGeom prst="rect">
            <a:avLst/>
          </a:prstGeom>
        </p:spPr>
        <p:txBody>
          <a:bodyPr lIns="0" tIns="0" rIns="0" bIns="0">
            <a:noAutofit/>
          </a:bodyPr>
          <a:lstStyle>
            <a:lvl1pPr algn="ctr">
              <a:buFontTx/>
              <a:buNone/>
              <a:defRPr sz="2000" i="1" baseline="0">
                <a:solidFill>
                  <a:srgbClr val="999999"/>
                </a:solidFill>
                <a:latin typeface="Calibri" panose="020F0502020204030204" pitchFamily="34" charset="0"/>
                <a:cs typeface="Calibri" panose="020F0502020204030204" pitchFamily="34" charset="0"/>
              </a:defRPr>
            </a:lvl1pPr>
          </a:lstStyle>
          <a:p>
            <a:pPr lvl="0"/>
            <a:r>
              <a:rPr lang="es-ES_tradnl" dirty="0"/>
              <a:t>Subtítulo</a:t>
            </a:r>
          </a:p>
        </p:txBody>
      </p:sp>
      <p:grpSp>
        <p:nvGrpSpPr>
          <p:cNvPr id="14" name="Grupo 13"/>
          <p:cNvGrpSpPr/>
          <p:nvPr userDrawn="1"/>
        </p:nvGrpSpPr>
        <p:grpSpPr>
          <a:xfrm>
            <a:off x="696168" y="6037178"/>
            <a:ext cx="7754360" cy="616560"/>
            <a:chOff x="696168" y="6037178"/>
            <a:chExt cx="7754360" cy="616560"/>
          </a:xfrm>
        </p:grpSpPr>
        <p:pic>
          <p:nvPicPr>
            <p:cNvPr id="16" name="Imagen 1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67944" y="6037178"/>
              <a:ext cx="4382584" cy="612000"/>
            </a:xfrm>
            <a:prstGeom prst="rect">
              <a:avLst/>
            </a:prstGeom>
          </p:spPr>
        </p:pic>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168" y="6041738"/>
              <a:ext cx="2282131" cy="612000"/>
            </a:xfrm>
            <a:prstGeom prst="rect">
              <a:avLst/>
            </a:prstGeom>
          </p:spPr>
        </p:pic>
      </p:grpSp>
      <p:pic>
        <p:nvPicPr>
          <p:cNvPr id="18" name="Imagen 17" descr="Y:\90_IS4K\logos\logo corporativo\finales\logo-is4k.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53018" y="296792"/>
            <a:ext cx="4058452" cy="1260000"/>
          </a:xfrm>
          <a:prstGeom prst="rect">
            <a:avLst/>
          </a:prstGeom>
          <a:noFill/>
          <a:ln>
            <a:noFill/>
          </a:ln>
        </p:spPr>
      </p:pic>
    </p:spTree>
    <p:extLst>
      <p:ext uri="{BB962C8B-B14F-4D97-AF65-F5344CB8AC3E}">
        <p14:creationId xmlns:p14="http://schemas.microsoft.com/office/powerpoint/2010/main" val="180475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ítulo y objetos">
    <p:spTree>
      <p:nvGrpSpPr>
        <p:cNvPr id="1" name=""/>
        <p:cNvGrpSpPr/>
        <p:nvPr/>
      </p:nvGrpSpPr>
      <p:grpSpPr>
        <a:xfrm>
          <a:off x="0" y="0"/>
          <a:ext cx="0" cy="0"/>
          <a:chOff x="0" y="0"/>
          <a:chExt cx="0" cy="0"/>
        </a:xfrm>
      </p:grpSpPr>
      <p:sp>
        <p:nvSpPr>
          <p:cNvPr id="7" name="Rectángulo 3"/>
          <p:cNvSpPr/>
          <p:nvPr userDrawn="1"/>
        </p:nvSpPr>
        <p:spPr>
          <a:xfrm>
            <a:off x="0" y="6192688"/>
            <a:ext cx="9144000" cy="692696"/>
          </a:xfrm>
          <a:prstGeom prst="rect">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 </a:t>
            </a:r>
            <a:endParaRPr lang="es-ES" sz="1200" dirty="0"/>
          </a:p>
        </p:txBody>
      </p:sp>
      <p:sp>
        <p:nvSpPr>
          <p:cNvPr id="2" name="1 Título"/>
          <p:cNvSpPr>
            <a:spLocks noGrp="1"/>
          </p:cNvSpPr>
          <p:nvPr>
            <p:ph type="title"/>
          </p:nvPr>
        </p:nvSpPr>
        <p:spPr>
          <a:xfrm>
            <a:off x="457200" y="274638"/>
            <a:ext cx="8229600" cy="1143000"/>
          </a:xfrm>
          <a:prstGeom prst="rect">
            <a:avLst/>
          </a:prstGeom>
        </p:spPr>
        <p:txBody>
          <a:bodyPr/>
          <a:lstStyle>
            <a:lvl1pPr>
              <a:defRPr sz="4000">
                <a:solidFill>
                  <a:srgbClr val="007AC6"/>
                </a:solidFill>
                <a:latin typeface="Calibri" panose="020F0502020204030204" pitchFamily="34" charset="0"/>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solidFill>
                  <a:srgbClr val="007AC6"/>
                </a:solidFill>
                <a:latin typeface="Calibri" panose="020F0502020204030204" pitchFamily="34" charset="0"/>
              </a:defRPr>
            </a:lvl1pPr>
            <a:lvl2pPr>
              <a:defRPr>
                <a:solidFill>
                  <a:srgbClr val="007AC6"/>
                </a:solidFill>
                <a:latin typeface="Calibri" panose="020F0502020204030204" pitchFamily="34" charset="0"/>
              </a:defRPr>
            </a:lvl2pPr>
            <a:lvl3pPr>
              <a:defRPr>
                <a:solidFill>
                  <a:srgbClr val="007AC6"/>
                </a:solidFill>
                <a:latin typeface="Calibri" panose="020F0502020204030204" pitchFamily="34" charset="0"/>
              </a:defRPr>
            </a:lvl3pPr>
            <a:lvl4pPr>
              <a:defRPr>
                <a:solidFill>
                  <a:srgbClr val="007AC6"/>
                </a:solidFill>
                <a:latin typeface="Calibri" panose="020F0502020204030204" pitchFamily="34" charset="0"/>
              </a:defRPr>
            </a:lvl4pPr>
            <a:lvl5pPr>
              <a:defRPr>
                <a:solidFill>
                  <a:srgbClr val="007AC6"/>
                </a:solidFill>
                <a:latin typeface="Calibri" panose="020F050202020403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a:xfrm>
            <a:off x="457200" y="6356350"/>
            <a:ext cx="1066800" cy="365125"/>
          </a:xfrm>
          <a:prstGeom prst="rect">
            <a:avLst/>
          </a:prstGeom>
        </p:spPr>
        <p:txBody>
          <a:bodyPr/>
          <a:lstStyle>
            <a:lvl1pPr>
              <a:defRPr sz="1200">
                <a:solidFill>
                  <a:schemeClr val="bg1"/>
                </a:solidFill>
              </a:defRPr>
            </a:lvl1pPr>
          </a:lstStyle>
          <a:p>
            <a:fld id="{45CE3856-8916-4ABC-A3AA-954FF73B1515}" type="datetime1">
              <a:rPr lang="es-ES" smtClean="0"/>
              <a:pPr/>
              <a:t>29/03/2017</a:t>
            </a:fld>
            <a:endParaRPr lang="es-ES" dirty="0"/>
          </a:p>
        </p:txBody>
      </p:sp>
      <p:sp>
        <p:nvSpPr>
          <p:cNvPr id="6" name="5 Marcador de número de diapositiva"/>
          <p:cNvSpPr>
            <a:spLocks noGrp="1"/>
          </p:cNvSpPr>
          <p:nvPr>
            <p:ph type="sldNum" sz="quarter" idx="12"/>
          </p:nvPr>
        </p:nvSpPr>
        <p:spPr>
          <a:xfrm>
            <a:off x="7620000" y="6356350"/>
            <a:ext cx="1066800" cy="365125"/>
          </a:xfrm>
          <a:prstGeom prst="rect">
            <a:avLst/>
          </a:prstGeom>
        </p:spPr>
        <p:txBody>
          <a:bodyPr/>
          <a:lstStyle>
            <a:lvl1pPr algn="r">
              <a:defRPr sz="1200">
                <a:solidFill>
                  <a:schemeClr val="bg1"/>
                </a:solidFill>
              </a:defRPr>
            </a:lvl1pPr>
          </a:lstStyle>
          <a:p>
            <a:fld id="{70ED536F-580B-41F4-B85A-D05C7DF0A5F5}" type="slidenum">
              <a:rPr lang="es-ES" smtClean="0"/>
              <a:pPr/>
              <a:t>‹Nº›</a:t>
            </a:fld>
            <a:endParaRPr lang="es-ES" dirty="0"/>
          </a:p>
        </p:txBody>
      </p:sp>
      <p:sp>
        <p:nvSpPr>
          <p:cNvPr id="5" name="4 Marcador de pie de página"/>
          <p:cNvSpPr>
            <a:spLocks noGrp="1"/>
          </p:cNvSpPr>
          <p:nvPr>
            <p:ph type="ftr" sz="quarter" idx="11"/>
          </p:nvPr>
        </p:nvSpPr>
        <p:spPr>
          <a:xfrm>
            <a:off x="1691680" y="6356350"/>
            <a:ext cx="5760640" cy="365125"/>
          </a:xfrm>
          <a:prstGeom prst="rect">
            <a:avLst/>
          </a:prstGeom>
        </p:spPr>
        <p:txBody>
          <a:bodyPr/>
          <a:lstStyle>
            <a:lvl1pPr>
              <a:defRPr sz="1400" b="1">
                <a:solidFill>
                  <a:schemeClr val="bg1"/>
                </a:solidFill>
              </a:defRPr>
            </a:lvl1pPr>
          </a:lstStyle>
          <a:p>
            <a:pPr algn="ctr"/>
            <a:r>
              <a:rPr lang="es-ES" dirty="0" smtClean="0"/>
              <a:t>Subtítulo</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in de presentación">
    <p:spTree>
      <p:nvGrpSpPr>
        <p:cNvPr id="1" name=""/>
        <p:cNvGrpSpPr/>
        <p:nvPr/>
      </p:nvGrpSpPr>
      <p:grpSpPr>
        <a:xfrm>
          <a:off x="0" y="0"/>
          <a:ext cx="0" cy="0"/>
          <a:chOff x="0" y="0"/>
          <a:chExt cx="0" cy="0"/>
        </a:xfrm>
      </p:grpSpPr>
      <p:sp>
        <p:nvSpPr>
          <p:cNvPr id="14" name="2 Rectángulo"/>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srgbClr val="F79646">
                  <a:lumMod val="75000"/>
                </a:srgbClr>
              </a:solidFill>
            </a:endParaRPr>
          </a:p>
        </p:txBody>
      </p:sp>
      <p:sp>
        <p:nvSpPr>
          <p:cNvPr id="15" name="Redondear rectángulo de esquina del mismo lado 14"/>
          <p:cNvSpPr/>
          <p:nvPr userDrawn="1"/>
        </p:nvSpPr>
        <p:spPr>
          <a:xfrm>
            <a:off x="1835696" y="2636912"/>
            <a:ext cx="7308304" cy="1080120"/>
          </a:xfrm>
          <a:prstGeom prst="round2SameRect">
            <a:avLst/>
          </a:prstGeom>
          <a:solidFill>
            <a:srgbClr val="0070C0"/>
          </a:solidFill>
          <a:ln>
            <a:solidFill>
              <a:schemeClr val="accent1"/>
            </a:solidFill>
          </a:ln>
          <a:effectLst>
            <a:outerShdw blurRad="40000" dist="23000" dir="5400000" rotWithShape="0">
              <a:srgbClr val="000000">
                <a:alpha val="35000"/>
              </a:srgbClr>
            </a:outerShdw>
            <a:reflection blurRad="6350" stA="0"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prstClr val="white"/>
              </a:solidFill>
            </a:endParaRPr>
          </a:p>
        </p:txBody>
      </p:sp>
      <p:sp>
        <p:nvSpPr>
          <p:cNvPr id="16" name="17 CuadroTexto"/>
          <p:cNvSpPr txBox="1"/>
          <p:nvPr userDrawn="1"/>
        </p:nvSpPr>
        <p:spPr>
          <a:xfrm>
            <a:off x="1548644" y="2697653"/>
            <a:ext cx="7416824" cy="97872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s-ES" sz="3200" b="1" dirty="0" smtClean="0">
                <a:solidFill>
                  <a:prstClr val="white"/>
                </a:solidFill>
                <a:latin typeface="Trebuchet MS" pitchFamily="34" charset="0"/>
              </a:rPr>
              <a:t>Programa</a:t>
            </a:r>
            <a:r>
              <a:rPr lang="es-ES" sz="3200" b="1" baseline="0" dirty="0" smtClean="0">
                <a:solidFill>
                  <a:prstClr val="white"/>
                </a:solidFill>
                <a:latin typeface="Trebuchet MS" pitchFamily="34" charset="0"/>
              </a:rPr>
              <a:t> de Jornadas Escolares</a:t>
            </a:r>
            <a:endParaRPr lang="es-ES" sz="3200" b="1" dirty="0">
              <a:solidFill>
                <a:prstClr val="white"/>
              </a:solidFill>
              <a:latin typeface="Trebuchet MS" pitchFamily="34" charset="0"/>
            </a:endParaRPr>
          </a:p>
          <a:p>
            <a:pPr algn="r">
              <a:lnSpc>
                <a:spcPct val="120000"/>
              </a:lnSpc>
            </a:pPr>
            <a:r>
              <a:rPr lang="es-ES" sz="1600" dirty="0">
                <a:solidFill>
                  <a:prstClr val="white"/>
                </a:solidFill>
                <a:latin typeface="Trebuchet MS" pitchFamily="34" charset="0"/>
              </a:rPr>
              <a:t>Promoción del uso seguro y responsable de Internet entre los menores</a:t>
            </a:r>
          </a:p>
        </p:txBody>
      </p:sp>
      <p:pic>
        <p:nvPicPr>
          <p:cNvPr id="17" name="Imagen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1035632"/>
            <a:ext cx="2160240" cy="2160240"/>
          </a:xfrm>
          <a:prstGeom prst="ellipse">
            <a:avLst/>
          </a:prstGeom>
          <a:ln w="762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8" name="Grupo 17"/>
          <p:cNvGrpSpPr/>
          <p:nvPr userDrawn="1"/>
        </p:nvGrpSpPr>
        <p:grpSpPr>
          <a:xfrm>
            <a:off x="569808" y="4293096"/>
            <a:ext cx="8322672" cy="1954381"/>
            <a:chOff x="569808" y="3913892"/>
            <a:chExt cx="8322672" cy="1954381"/>
          </a:xfrm>
        </p:grpSpPr>
        <p:cxnSp>
          <p:nvCxnSpPr>
            <p:cNvPr id="21" name="13 Conector recto"/>
            <p:cNvCxnSpPr/>
            <p:nvPr userDrawn="1"/>
          </p:nvCxnSpPr>
          <p:spPr>
            <a:xfrm flipV="1">
              <a:off x="569808" y="3976200"/>
              <a:ext cx="0" cy="1852540"/>
            </a:xfrm>
            <a:prstGeom prst="line">
              <a:avLst/>
            </a:prstGeom>
          </p:spPr>
          <p:style>
            <a:lnRef idx="2">
              <a:schemeClr val="accent1"/>
            </a:lnRef>
            <a:fillRef idx="0">
              <a:schemeClr val="accent1"/>
            </a:fillRef>
            <a:effectRef idx="1">
              <a:schemeClr val="accent1"/>
            </a:effectRef>
            <a:fontRef idx="minor">
              <a:schemeClr val="tx1"/>
            </a:fontRef>
          </p:style>
        </p:cxnSp>
        <p:sp>
          <p:nvSpPr>
            <p:cNvPr id="22" name="17 CuadroTexto"/>
            <p:cNvSpPr txBox="1"/>
            <p:nvPr userDrawn="1"/>
          </p:nvSpPr>
          <p:spPr>
            <a:xfrm>
              <a:off x="1217880" y="3913892"/>
              <a:ext cx="7674600" cy="195438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s-ES" sz="2000" b="1" dirty="0" smtClean="0">
                  <a:solidFill>
                    <a:srgbClr val="4F81BD">
                      <a:lumMod val="75000"/>
                    </a:srgbClr>
                  </a:solidFill>
                  <a:latin typeface="Trebuchet MS" pitchFamily="34" charset="0"/>
                </a:rPr>
                <a:t>https://www.is4k.es</a:t>
              </a:r>
            </a:p>
            <a:p>
              <a:pPr>
                <a:lnSpc>
                  <a:spcPct val="100000"/>
                </a:lnSpc>
              </a:pPr>
              <a:endParaRPr lang="es-ES" sz="14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contacto@is4k.es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Internet Segura </a:t>
              </a:r>
              <a:r>
                <a:rPr lang="es-ES" sz="1700" b="1" dirty="0" err="1" smtClean="0">
                  <a:solidFill>
                    <a:srgbClr val="4F81BD">
                      <a:lumMod val="75000"/>
                    </a:srgbClr>
                  </a:solidFill>
                  <a:latin typeface="Trebuchet MS" pitchFamily="34" charset="0"/>
                </a:rPr>
                <a:t>for</a:t>
              </a:r>
              <a:r>
                <a:rPr lang="es-ES" sz="1700" b="1" dirty="0" smtClean="0">
                  <a:solidFill>
                    <a:srgbClr val="4F81BD">
                      <a:lumMod val="75000"/>
                    </a:srgbClr>
                  </a:solidFill>
                  <a:latin typeface="Trebuchet MS" pitchFamily="34" charset="0"/>
                </a:rPr>
                <a:t> </a:t>
              </a:r>
              <a:r>
                <a:rPr lang="es-ES" sz="1700" b="1" dirty="0" err="1" smtClean="0">
                  <a:solidFill>
                    <a:srgbClr val="4F81BD">
                      <a:lumMod val="75000"/>
                    </a:srgbClr>
                  </a:solidFill>
                  <a:latin typeface="Trebuchet MS" pitchFamily="34" charset="0"/>
                </a:rPr>
                <a:t>Kids</a:t>
              </a:r>
              <a:endParaRPr lang="es-ES" sz="1700" b="1" dirty="0" smtClean="0">
                <a:solidFill>
                  <a:srgbClr val="4F81BD">
                    <a:lumMod val="75000"/>
                  </a:srgbClr>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@is4k</a:t>
              </a:r>
            </a:p>
          </p:txBody>
        </p:sp>
        <p:pic>
          <p:nvPicPr>
            <p:cNvPr id="24" name="Picture 4" descr="http://us.cdn1.123rf.com/168nwm/alexwhite/alexwhite1302/alexwhite130202469/18037127-casa-azul-cuadrado-icono-web-brillante-en-el-fondo-blanco.jpg">
              <a:hlinkClick r:id="rId3"/>
            </p:cNvPr>
            <p:cNvPicPr>
              <a:picLocks noChangeAspect="1" noChangeArrowheads="1"/>
            </p:cNvPicPr>
            <p:nvPr userDrawn="1"/>
          </p:nvPicPr>
          <p:blipFill rotWithShape="1">
            <a:blip r:embed="rId4" cstate="print"/>
            <a:srcRect t="8988" b="13772"/>
            <a:stretch/>
          </p:blipFill>
          <p:spPr bwMode="auto">
            <a:xfrm>
              <a:off x="816088" y="3976200"/>
              <a:ext cx="352929" cy="272602"/>
            </a:xfrm>
            <a:prstGeom prst="rect">
              <a:avLst/>
            </a:prstGeom>
            <a:noFill/>
          </p:spPr>
        </p:pic>
        <p:pic>
          <p:nvPicPr>
            <p:cNvPr id="34" name="Imagen 33">
              <a:hlinkClick r:id="rId5"/>
            </p:cNvPr>
            <p:cNvPicPr>
              <a:picLocks noChangeAspect="1"/>
            </p:cNvPicPr>
            <p:nvPr userDrawn="1"/>
          </p:nvPicPr>
          <p:blipFill>
            <a:blip r:embed="rId6" cstate="print"/>
            <a:stretch>
              <a:fillRect/>
            </a:stretch>
          </p:blipFill>
          <p:spPr>
            <a:xfrm>
              <a:off x="841488" y="4998221"/>
              <a:ext cx="295835" cy="307213"/>
            </a:xfrm>
            <a:prstGeom prst="rect">
              <a:avLst/>
            </a:prstGeom>
          </p:spPr>
        </p:pic>
        <p:pic>
          <p:nvPicPr>
            <p:cNvPr id="35" name="Imagen 34">
              <a:hlinkClick r:id="rId7"/>
            </p:cNvPr>
            <p:cNvPicPr>
              <a:picLocks noChangeAspect="1"/>
            </p:cNvPicPr>
            <p:nvPr userDrawn="1"/>
          </p:nvPicPr>
          <p:blipFill>
            <a:blip r:embed="rId8" cstate="print"/>
            <a:stretch>
              <a:fillRect/>
            </a:stretch>
          </p:blipFill>
          <p:spPr>
            <a:xfrm>
              <a:off x="841489" y="5521527"/>
              <a:ext cx="307213" cy="307213"/>
            </a:xfrm>
            <a:prstGeom prst="rect">
              <a:avLst/>
            </a:prstGeom>
          </p:spPr>
        </p:pic>
        <p:pic>
          <p:nvPicPr>
            <p:cNvPr id="36" name="Imagen 35"/>
            <p:cNvPicPr>
              <a:picLocks noChangeAspect="1"/>
            </p:cNvPicPr>
            <p:nvPr userDrawn="1"/>
          </p:nvPicPr>
          <p:blipFill>
            <a:blip r:embed="rId9"/>
            <a:stretch>
              <a:fillRect/>
            </a:stretch>
          </p:blipFill>
          <p:spPr>
            <a:xfrm>
              <a:off x="824088" y="4475681"/>
              <a:ext cx="352425" cy="276225"/>
            </a:xfrm>
            <a:prstGeom prst="rect">
              <a:avLst/>
            </a:prstGeom>
          </p:spPr>
        </p:pic>
      </p:grpSp>
      <p:pic>
        <p:nvPicPr>
          <p:cNvPr id="20" name="Imagen 19" descr="Y:\90_IS4K\logos\logo corporativo\finales\logo-is4k.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2019" y="620688"/>
            <a:ext cx="4058453" cy="1260000"/>
          </a:xfrm>
          <a:prstGeom prst="rect">
            <a:avLst/>
          </a:prstGeom>
          <a:noFill/>
          <a:ln>
            <a:noFill/>
          </a:ln>
        </p:spPr>
      </p:pic>
    </p:spTree>
    <p:extLst>
      <p:ext uri="{BB962C8B-B14F-4D97-AF65-F5344CB8AC3E}">
        <p14:creationId xmlns:p14="http://schemas.microsoft.com/office/powerpoint/2010/main" val="411653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Rectángulo 18"/>
          <p:cNvSpPr/>
          <p:nvPr userDrawn="1"/>
        </p:nvSpPr>
        <p:spPr>
          <a:xfrm>
            <a:off x="284684" y="847724"/>
            <a:ext cx="8535788" cy="5188817"/>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Rectangle 3"/>
          <p:cNvSpPr>
            <a:spLocks noChangeArrowheads="1"/>
          </p:cNvSpPr>
          <p:nvPr userDrawn="1"/>
        </p:nvSpPr>
        <p:spPr bwMode="auto">
          <a:xfrm>
            <a:off x="284684" y="855762"/>
            <a:ext cx="8535788" cy="51726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9pPr>
          </a:lstStyle>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presente publicación pertenece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(Instituto Nacional de Ciberseguridad)</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y está bajo una licencia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Reconocimiento-No Comercial-Compartir Igual 4.0 Internacional de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Creative</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Commons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Por esta razón está permitido copiar, distribuir y comunicar públicamente esta obra bajo las condiciones siguientes:</a:t>
            </a:r>
          </a:p>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contenido de esta publicación se puede reproducir total o parcialmente por terceros, citando su procedencia y haciendo referencia expresa tanto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y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iniciativa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Internet Segura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for</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Kids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(IS4K)</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como a sus sitios web: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https://www.incibe.es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y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https://www.is4k.es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Dicho reconocimiento no podrá en ningún caso sugerir que INCIBE presta apoyo a dicho tercero o apoya el uso que hace de su obra.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Uso No Comercial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material original y los trabajos derivados pueden ser distribuidos, copiados y exhibidos mientras su uso no tenga fines comerciales.</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Compartir Igual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Si altera o transforma esta obra, o genera una obra derivada, sólo puede distribuirla bajo esta misma licencia.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Al reutilizar o distribuir la obra, tiene que dejar bien claro los términos de la licencia de esta obra. Alguna de estas condiciones puede no aplicarse si se obtiene el permiso de INCIBE como titular de los derechos de autor.</a:t>
            </a:r>
          </a:p>
          <a:p>
            <a:pPr algn="l">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Texto completo de la licencia: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4"/>
              </a:rPr>
              <a:t>https://creativecommons.org/licenses/by-nc-sa/4.0/deed.es_ES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es-E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userDrawn="1"/>
        </p:nvSpPr>
        <p:spPr>
          <a:xfrm>
            <a:off x="395535" y="6145529"/>
            <a:ext cx="8305119" cy="586314"/>
          </a:xfrm>
          <a:prstGeom prst="rect">
            <a:avLst/>
          </a:prstGeom>
          <a:solidFill>
            <a:schemeClr val="bg1"/>
          </a:solidFill>
        </p:spPr>
        <p:txBody>
          <a:bodyPr wrap="square">
            <a:spAutoFit/>
          </a:bodyPr>
          <a:lstStyle/>
          <a:p>
            <a:pPr algn="just">
              <a:lnSpc>
                <a:spcPct val="107000"/>
              </a:lnSpc>
              <a:spcBef>
                <a:spcPts val="500"/>
              </a:spcBef>
              <a:spcAft>
                <a:spcPts val="800"/>
              </a:spcAft>
              <a:tabLst>
                <a:tab pos="2700020" algn="ctr"/>
                <a:tab pos="5400040" algn="r"/>
                <a:tab pos="449580" algn="l"/>
              </a:tabLst>
            </a:pPr>
            <a:r>
              <a:rPr lang="es-ES" sz="1500" i="1" dirty="0">
                <a:latin typeface="Calibri" panose="020F0502020204030204" pitchFamily="34" charset="0"/>
                <a:ea typeface="Calibri" panose="020F0502020204030204" pitchFamily="34" charset="0"/>
                <a:cs typeface="Times New Roman" panose="02020603050405020304" pitchFamily="18" charset="0"/>
              </a:rPr>
              <a:t>La presente publicación sólo refleja las opiniones del autor. La Comisión Europea no es responsable de ningún uso que pudiera hacerse de la información que contiene.</a:t>
            </a:r>
            <a:endParaRPr lang="es-ES" sz="15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p:cNvSpPr>
            <a:spLocks noChangeArrowheads="1"/>
          </p:cNvSpPr>
          <p:nvPr userDrawn="1"/>
        </p:nvSpPr>
        <p:spPr bwMode="auto">
          <a:xfrm>
            <a:off x="404501" y="188640"/>
            <a:ext cx="48013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smtClean="0">
                <a:ln>
                  <a:noFill/>
                </a:ln>
                <a:solidFill>
                  <a:srgbClr val="007AC6"/>
                </a:solidFill>
                <a:effectLst/>
                <a:latin typeface="Trebuchet MS" panose="020B0603020202020204" pitchFamily="34" charset="0"/>
                <a:ea typeface="Calibri" panose="020F0502020204030204" pitchFamily="34" charset="0"/>
                <a:cs typeface="Times New Roman" panose="02020603050405020304" pitchFamily="18" charset="0"/>
              </a:rPr>
              <a:t>Licencia de contenidos	</a:t>
            </a:r>
            <a:endParaRPr kumimoji="0" lang="es-ES" altLang="es-ES" sz="3200" b="0" i="0" u="none" strike="noStrike" cap="none" normalizeH="0" baseline="0" dirty="0" smtClean="0">
              <a:ln>
                <a:noFill/>
              </a:ln>
              <a:solidFill>
                <a:schemeClr val="tx1"/>
              </a:solidFill>
              <a:effectLst/>
              <a:latin typeface="Trebuchet MS" panose="020B0603020202020204" pitchFamily="34" charset="0"/>
            </a:endParaRPr>
          </a:p>
        </p:txBody>
      </p:sp>
      <p:pic>
        <p:nvPicPr>
          <p:cNvPr id="7" name="Imagen 6" descr="http://mirrors.creativecommons.org/presskit/buttons/88x31/png/by-nc-sa.eu.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91722" y="220436"/>
            <a:ext cx="14287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1287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hyperlink" Target="https://www.youtube.com/watch?v=C-rtCZamKH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k_8mM7fO2_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1.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osi.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x-KSb88D1P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s://www.osi.e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rtve.es/alacarta/videos/telediario/como-proteger-nuestros-dispositivos-moviles-ataques-virus/335934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es-ES" sz="2200" dirty="0" smtClean="0"/>
              <a:t/>
            </a:r>
            <a:br>
              <a:rPr lang="es-ES" sz="2200" dirty="0" smtClean="0"/>
            </a:br>
            <a:r>
              <a:rPr lang="es-ES" dirty="0" smtClean="0"/>
              <a:t>Protección </a:t>
            </a:r>
            <a:r>
              <a:rPr lang="es-ES" dirty="0"/>
              <a:t>ante virus y fraudes</a:t>
            </a:r>
          </a:p>
        </p:txBody>
      </p:sp>
      <p:sp>
        <p:nvSpPr>
          <p:cNvPr id="5" name="Marcador de texto 4"/>
          <p:cNvSpPr>
            <a:spLocks noGrp="1"/>
          </p:cNvSpPr>
          <p:nvPr>
            <p:ph type="body" sz="quarter" idx="13"/>
          </p:nvPr>
        </p:nvSpPr>
        <p:spPr/>
        <p:txBody>
          <a:bodyPr/>
          <a:lstStyle/>
          <a:p>
            <a:r>
              <a:rPr lang="es-ES" dirty="0"/>
              <a:t>Charla de sensibilización dirigida al alumnado</a:t>
            </a:r>
          </a:p>
        </p:txBody>
      </p:sp>
    </p:spTree>
    <p:extLst>
      <p:ext uri="{BB962C8B-B14F-4D97-AF65-F5344CB8AC3E}">
        <p14:creationId xmlns:p14="http://schemas.microsoft.com/office/powerpoint/2010/main" val="143095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del mensaje del vi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700808"/>
            <a:ext cx="4783747" cy="2736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57200" y="44624"/>
            <a:ext cx="8229600" cy="1143000"/>
          </a:xfrm>
        </p:spPr>
        <p:txBody>
          <a:bodyPr vert="horz" lIns="91440" tIns="45720" rIns="91440" bIns="45720" rtlCol="0" anchor="ctr">
            <a:noAutofit/>
          </a:bodyPr>
          <a:lstStyle/>
          <a:p>
            <a:r>
              <a:rPr lang="es-ES" sz="4400" dirty="0">
                <a:latin typeface="Calibri" panose="020F0502020204030204" pitchFamily="34" charset="0"/>
              </a:rPr>
              <a:t>EJEMPLOS</a:t>
            </a:r>
          </a:p>
        </p:txBody>
      </p:sp>
      <p:sp>
        <p:nvSpPr>
          <p:cNvPr id="8" name="Marcador de contenido 7"/>
          <p:cNvSpPr>
            <a:spLocks noGrp="1"/>
          </p:cNvSpPr>
          <p:nvPr>
            <p:ph idx="1"/>
          </p:nvPr>
        </p:nvSpPr>
        <p:spPr/>
        <p:txBody>
          <a:bodyPr anchor="b">
            <a:normAutofit/>
          </a:bodyPr>
          <a:lstStyle/>
          <a:p>
            <a:pPr marL="0" indent="0" algn="ctr">
              <a:buNone/>
            </a:pPr>
            <a:r>
              <a:rPr lang="es-ES" sz="2400" b="1" dirty="0" smtClean="0">
                <a:solidFill>
                  <a:srgbClr val="0070C0"/>
                </a:solidFill>
              </a:rPr>
              <a:t>Virus de la Policía </a:t>
            </a: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10</a:t>
            </a:fld>
            <a:endParaRPr lang="es-ES" dirty="0"/>
          </a:p>
        </p:txBody>
      </p:sp>
      <p:sp>
        <p:nvSpPr>
          <p:cNvPr id="6" name="Marcador de pie de página 5"/>
          <p:cNvSpPr>
            <a:spLocks noGrp="1"/>
          </p:cNvSpPr>
          <p:nvPr>
            <p:ph type="ftr" sz="quarter" idx="11"/>
          </p:nvPr>
        </p:nvSpPr>
        <p:spPr/>
        <p:txBody>
          <a:bodyPr/>
          <a:lstStyle/>
          <a:p>
            <a:pPr algn="ctr"/>
            <a:r>
              <a:rPr lang="es-ES" dirty="0" smtClean="0"/>
              <a:t>Virus informáticos. Ejemplos</a:t>
            </a:r>
            <a:endParaRPr lang="es-ES" dirty="0"/>
          </a:p>
        </p:txBody>
      </p:sp>
      <p:sp>
        <p:nvSpPr>
          <p:cNvPr id="9" name="Marcador de texto 8"/>
          <p:cNvSpPr>
            <a:spLocks noGrp="1"/>
          </p:cNvSpPr>
          <p:nvPr>
            <p:ph type="body" sz="quarter" idx="4294967295"/>
          </p:nvPr>
        </p:nvSpPr>
        <p:spPr>
          <a:xfrm>
            <a:off x="446882" y="1125538"/>
            <a:ext cx="8250237" cy="493712"/>
          </a:xfrm>
          <a:prstGeom prst="rect">
            <a:avLst/>
          </a:prstGeom>
        </p:spPr>
        <p:txBody>
          <a:bodyPr>
            <a:normAutofit/>
          </a:bodyPr>
          <a:lstStyle/>
          <a:p>
            <a:pPr algn="ctr">
              <a:buNone/>
            </a:pPr>
            <a:r>
              <a:rPr lang="es-ES" sz="2400" b="1" dirty="0" smtClean="0">
                <a:solidFill>
                  <a:srgbClr val="007AC6"/>
                </a:solidFill>
              </a:rPr>
              <a:t>RANSOMWARE. Bloqueo de ficheros. Cifrado datos</a:t>
            </a:r>
            <a:endParaRPr lang="es-ES" sz="2400" b="1" dirty="0">
              <a:solidFill>
                <a:srgbClr val="007AC6"/>
              </a:solidFill>
            </a:endParaRPr>
          </a:p>
        </p:txBody>
      </p:sp>
      <p:pic>
        <p:nvPicPr>
          <p:cNvPr id="1028" name="Picture 4" descr="Captura de pantalla del virus de la policía en un móvil"/>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2924944"/>
            <a:ext cx="4492625" cy="2403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876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1143000"/>
          </a:xfrm>
        </p:spPr>
        <p:txBody>
          <a:bodyPr vert="horz" lIns="91440" tIns="45720" rIns="91440" bIns="45720" rtlCol="0" anchor="ctr">
            <a:noAutofit/>
          </a:bodyPr>
          <a:lstStyle/>
          <a:p>
            <a:r>
              <a:rPr lang="es-ES" sz="4400" dirty="0">
                <a:latin typeface="Calibri" panose="020F0502020204030204" pitchFamily="34" charset="0"/>
              </a:rPr>
              <a:t>EJEMPLOS</a:t>
            </a:r>
          </a:p>
        </p:txBody>
      </p:sp>
      <p:sp>
        <p:nvSpPr>
          <p:cNvPr id="8" name="Marcador de contenido 7"/>
          <p:cNvSpPr>
            <a:spLocks noGrp="1"/>
          </p:cNvSpPr>
          <p:nvPr>
            <p:ph idx="1"/>
          </p:nvPr>
        </p:nvSpPr>
        <p:spPr/>
        <p:txBody>
          <a:bodyPr anchor="b">
            <a:normAutofit/>
          </a:bodyPr>
          <a:lstStyle/>
          <a:p>
            <a:pPr marL="0" indent="0" algn="ctr">
              <a:buNone/>
            </a:pPr>
            <a:r>
              <a:rPr lang="es-ES" sz="2400" b="1" dirty="0"/>
              <a:t>Servicio </a:t>
            </a:r>
            <a:r>
              <a:rPr lang="es-ES" sz="2400" b="1" dirty="0" err="1"/>
              <a:t>Antibotnet</a:t>
            </a:r>
            <a:r>
              <a:rPr lang="es-ES" sz="2400" b="1" dirty="0"/>
              <a:t> de la OSI</a:t>
            </a: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11</a:t>
            </a:fld>
            <a:endParaRPr lang="es-ES" dirty="0"/>
          </a:p>
        </p:txBody>
      </p:sp>
      <p:sp>
        <p:nvSpPr>
          <p:cNvPr id="6" name="Marcador de pie de página 5"/>
          <p:cNvSpPr>
            <a:spLocks noGrp="1"/>
          </p:cNvSpPr>
          <p:nvPr>
            <p:ph type="ftr" sz="quarter" idx="11"/>
          </p:nvPr>
        </p:nvSpPr>
        <p:spPr/>
        <p:txBody>
          <a:bodyPr/>
          <a:lstStyle/>
          <a:p>
            <a:pPr algn="ctr"/>
            <a:r>
              <a:rPr lang="es-ES" dirty="0" smtClean="0"/>
              <a:t>Virus informáticos. Ejemplos</a:t>
            </a:r>
            <a:endParaRPr lang="es-ES" dirty="0"/>
          </a:p>
        </p:txBody>
      </p:sp>
      <p:sp>
        <p:nvSpPr>
          <p:cNvPr id="7" name="Marcador de texto 6"/>
          <p:cNvSpPr>
            <a:spLocks noGrp="1"/>
          </p:cNvSpPr>
          <p:nvPr>
            <p:ph type="body" idx="4294967295"/>
          </p:nvPr>
        </p:nvSpPr>
        <p:spPr>
          <a:xfrm>
            <a:off x="2551906" y="1061046"/>
            <a:ext cx="4040188" cy="639762"/>
          </a:xfrm>
          <a:prstGeom prst="rect">
            <a:avLst/>
          </a:prstGeom>
        </p:spPr>
        <p:txBody>
          <a:bodyPr>
            <a:normAutofit/>
          </a:bodyPr>
          <a:lstStyle/>
          <a:p>
            <a:pPr algn="ctr">
              <a:buNone/>
            </a:pPr>
            <a:r>
              <a:rPr lang="es-ES" sz="2400" b="1" dirty="0" smtClean="0">
                <a:solidFill>
                  <a:srgbClr val="007AC6"/>
                </a:solidFill>
              </a:rPr>
              <a:t>Redes zombies</a:t>
            </a:r>
            <a:endParaRPr lang="es-ES" sz="2400" b="1" dirty="0">
              <a:solidFill>
                <a:srgbClr val="007AC6"/>
              </a:solidFill>
            </a:endParaRPr>
          </a:p>
        </p:txBody>
      </p:sp>
      <p:pic>
        <p:nvPicPr>
          <p:cNvPr id="11" name="Imagen 10">
            <a:hlinkClick r:id="rId4"/>
          </p:cNvPr>
          <p:cNvPicPr>
            <a:picLocks noChangeAspect="1"/>
          </p:cNvPicPr>
          <p:nvPr/>
        </p:nvPicPr>
        <p:blipFill>
          <a:blip r:embed="rId5" cstate="print"/>
          <a:stretch>
            <a:fillRect/>
          </a:stretch>
        </p:blipFill>
        <p:spPr>
          <a:xfrm>
            <a:off x="1373645" y="1916832"/>
            <a:ext cx="6396711" cy="3600400"/>
          </a:xfrm>
          <a:prstGeom prst="rect">
            <a:avLst/>
          </a:prstGeom>
          <a:noFill/>
          <a:ln>
            <a:noFill/>
          </a:ln>
        </p:spPr>
      </p:pic>
      <p:pic>
        <p:nvPicPr>
          <p:cNvPr id="9" name="Picture 2" descr="http://www.steppinoutband.net/wp-content/uploads/2015/03/media_video_icon_pc_800_clr_446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5848" y="4797152"/>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2569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596"/>
            <a:ext cx="9144001" cy="6192688"/>
          </a:xfrm>
          <a:prstGeom prst="rect">
            <a:avLst/>
          </a:prstGeom>
        </p:spPr>
      </p:pic>
      <p:sp>
        <p:nvSpPr>
          <p:cNvPr id="2" name="Título 1"/>
          <p:cNvSpPr>
            <a:spLocks noGrp="1"/>
          </p:cNvSpPr>
          <p:nvPr>
            <p:ph type="title"/>
          </p:nvPr>
        </p:nvSpPr>
        <p:spPr/>
        <p:txBody>
          <a:bodyPr vert="horz" lIns="91440" tIns="45720" rIns="91440" bIns="45720" rtlCol="0" anchor="ctr">
            <a:normAutofit/>
          </a:bodyPr>
          <a:lstStyle/>
          <a:p>
            <a:r>
              <a:rPr lang="es-ES" dirty="0">
                <a:solidFill>
                  <a:schemeClr val="tx1">
                    <a:lumMod val="50000"/>
                    <a:lumOff val="50000"/>
                  </a:schemeClr>
                </a:solidFill>
                <a:latin typeface="Calibri" panose="020F0502020204030204" pitchFamily="34" charset="0"/>
              </a:rPr>
              <a:t>Definición</a:t>
            </a:r>
          </a:p>
        </p:txBody>
      </p:sp>
      <p:sp>
        <p:nvSpPr>
          <p:cNvPr id="3" name="Marcador de contenido 2"/>
          <p:cNvSpPr>
            <a:spLocks noGrp="1"/>
          </p:cNvSpPr>
          <p:nvPr>
            <p:ph idx="1"/>
          </p:nvPr>
        </p:nvSpPr>
        <p:spPr>
          <a:xfrm>
            <a:off x="1331640" y="4221088"/>
            <a:ext cx="6696744" cy="1512168"/>
          </a:xfrm>
          <a:ln>
            <a:noFill/>
          </a:ln>
        </p:spPr>
        <p:style>
          <a:lnRef idx="2">
            <a:schemeClr val="accent1"/>
          </a:lnRef>
          <a:fillRef idx="1">
            <a:schemeClr val="lt1"/>
          </a:fillRef>
          <a:effectRef idx="0">
            <a:schemeClr val="accent1"/>
          </a:effectRef>
          <a:fontRef idx="minor">
            <a:schemeClr val="dk1"/>
          </a:fontRef>
        </p:style>
        <p:txBody>
          <a:bodyPr>
            <a:normAutofit/>
          </a:bodyPr>
          <a:lstStyle/>
          <a:p>
            <a:pPr marL="0" lvl="0" indent="0" algn="ctr">
              <a:buNone/>
            </a:pPr>
            <a:r>
              <a:rPr lang="es-ES" sz="2800" b="1" dirty="0" smtClean="0">
                <a:solidFill>
                  <a:srgbClr val="0070C0"/>
                </a:solidFill>
              </a:rPr>
              <a:t>Técnicas</a:t>
            </a:r>
            <a:r>
              <a:rPr lang="es-ES" sz="2800" dirty="0" smtClean="0">
                <a:solidFill>
                  <a:srgbClr val="0070C0"/>
                </a:solidFill>
              </a:rPr>
              <a:t> </a:t>
            </a:r>
            <a:r>
              <a:rPr lang="es-ES" sz="2800" dirty="0">
                <a:solidFill>
                  <a:schemeClr val="tx1"/>
                </a:solidFill>
              </a:rPr>
              <a:t>que utilizan los </a:t>
            </a:r>
            <a:r>
              <a:rPr lang="es-ES" sz="2800" b="1" dirty="0">
                <a:solidFill>
                  <a:srgbClr val="0070C0"/>
                </a:solidFill>
              </a:rPr>
              <a:t>ciberdelincuentes</a:t>
            </a:r>
            <a:r>
              <a:rPr lang="es-ES" sz="2800" dirty="0">
                <a:solidFill>
                  <a:srgbClr val="0070C0"/>
                </a:solidFill>
              </a:rPr>
              <a:t> </a:t>
            </a:r>
            <a:r>
              <a:rPr lang="es-ES" sz="2800" dirty="0">
                <a:solidFill>
                  <a:schemeClr val="tx1"/>
                </a:solidFill>
              </a:rPr>
              <a:t>para</a:t>
            </a:r>
            <a:r>
              <a:rPr lang="es-ES" sz="2800" dirty="0">
                <a:solidFill>
                  <a:srgbClr val="0070C0"/>
                </a:solidFill>
              </a:rPr>
              <a:t> </a:t>
            </a:r>
            <a:r>
              <a:rPr lang="es-ES" sz="2800" b="1" dirty="0">
                <a:solidFill>
                  <a:srgbClr val="0070C0"/>
                </a:solidFill>
              </a:rPr>
              <a:t>materializar</a:t>
            </a:r>
            <a:r>
              <a:rPr lang="es-ES" sz="2800" dirty="0">
                <a:solidFill>
                  <a:srgbClr val="0070C0"/>
                </a:solidFill>
              </a:rPr>
              <a:t> </a:t>
            </a:r>
            <a:r>
              <a:rPr lang="es-ES" sz="2800" dirty="0">
                <a:solidFill>
                  <a:schemeClr val="tx1"/>
                </a:solidFill>
              </a:rPr>
              <a:t>sus</a:t>
            </a:r>
            <a:r>
              <a:rPr lang="es-ES" sz="2800" dirty="0">
                <a:solidFill>
                  <a:srgbClr val="0070C0"/>
                </a:solidFill>
              </a:rPr>
              <a:t> </a:t>
            </a:r>
            <a:r>
              <a:rPr lang="es-ES" sz="2800" b="1" dirty="0">
                <a:solidFill>
                  <a:srgbClr val="0070C0"/>
                </a:solidFill>
              </a:rPr>
              <a:t>fraudes</a:t>
            </a:r>
            <a:r>
              <a:rPr lang="es-ES" sz="2800" dirty="0" smtClean="0">
                <a:solidFill>
                  <a:srgbClr val="0070C0"/>
                </a:solidFill>
              </a:rPr>
              <a:t> </a:t>
            </a:r>
            <a:r>
              <a:rPr lang="es-ES" sz="2800" dirty="0" smtClean="0">
                <a:solidFill>
                  <a:schemeClr val="tx1"/>
                </a:solidFill>
              </a:rPr>
              <a:t>a través de </a:t>
            </a:r>
            <a:r>
              <a:rPr lang="es-ES" sz="2800" b="1" dirty="0">
                <a:solidFill>
                  <a:srgbClr val="0070C0"/>
                </a:solidFill>
              </a:rPr>
              <a:t>engaños</a:t>
            </a:r>
            <a:r>
              <a:rPr lang="es-ES" sz="2800" dirty="0" smtClean="0">
                <a:solidFill>
                  <a:schemeClr val="tx1"/>
                </a:solidFill>
              </a:rPr>
              <a:t> </a:t>
            </a:r>
            <a:r>
              <a:rPr lang="es-ES" sz="2800" dirty="0">
                <a:solidFill>
                  <a:schemeClr val="tx1"/>
                </a:solidFill>
              </a:rPr>
              <a:t>y </a:t>
            </a:r>
            <a:r>
              <a:rPr lang="es-ES" sz="2800" b="1" dirty="0" smtClean="0">
                <a:solidFill>
                  <a:srgbClr val="0070C0"/>
                </a:solidFill>
              </a:rPr>
              <a:t>manipulaciones</a:t>
            </a:r>
            <a:endParaRPr lang="es-ES" sz="2800" b="1" dirty="0">
              <a:solidFill>
                <a:schemeClr val="tx1"/>
              </a:solidFill>
            </a:endParaRP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12</a:t>
            </a:fld>
            <a:endParaRPr lang="es-ES" dirty="0"/>
          </a:p>
        </p:txBody>
      </p:sp>
      <p:sp>
        <p:nvSpPr>
          <p:cNvPr id="6" name="Marcador de pie de página 5"/>
          <p:cNvSpPr>
            <a:spLocks noGrp="1"/>
          </p:cNvSpPr>
          <p:nvPr>
            <p:ph type="ftr" sz="quarter" idx="11"/>
          </p:nvPr>
        </p:nvSpPr>
        <p:spPr/>
        <p:txBody>
          <a:bodyPr/>
          <a:lstStyle/>
          <a:p>
            <a:pPr algn="ctr"/>
            <a:r>
              <a:rPr lang="es-ES" smtClean="0"/>
              <a:t>Fraudes. </a:t>
            </a:r>
            <a:r>
              <a:rPr lang="es-ES" dirty="0" smtClean="0"/>
              <a:t>Definición de Ingeniería social</a:t>
            </a:r>
            <a:endParaRPr lang="es-ES" dirty="0"/>
          </a:p>
        </p:txBody>
      </p:sp>
      <p:sp>
        <p:nvSpPr>
          <p:cNvPr id="8" name="Marcador de texto 7"/>
          <p:cNvSpPr>
            <a:spLocks noGrp="1"/>
          </p:cNvSpPr>
          <p:nvPr>
            <p:ph type="body" idx="4294967295"/>
          </p:nvPr>
        </p:nvSpPr>
        <p:spPr>
          <a:xfrm>
            <a:off x="0" y="294432"/>
            <a:ext cx="9144000" cy="836712"/>
          </a:xfrm>
          <a:prstGeom prst="rect">
            <a:avLst/>
          </a:prstGeom>
          <a:solidFill>
            <a:schemeClr val="bg1"/>
          </a:solidFill>
        </p:spPr>
        <p:txBody>
          <a:bodyPr>
            <a:noAutofit/>
          </a:bodyPr>
          <a:lstStyle/>
          <a:p>
            <a:pPr algn="ctr">
              <a:buNone/>
            </a:pPr>
            <a:r>
              <a:rPr lang="es-ES" sz="4400" dirty="0">
                <a:solidFill>
                  <a:srgbClr val="007AC6"/>
                </a:solidFill>
              </a:rPr>
              <a:t>INGENIERÍA SOCIAL</a:t>
            </a:r>
          </a:p>
          <a:p>
            <a:pPr algn="ctr">
              <a:buNone/>
            </a:pPr>
            <a:endParaRPr lang="es-ES" sz="4400" dirty="0">
              <a:solidFill>
                <a:srgbClr val="007AC6"/>
              </a:solidFill>
            </a:endParaRPr>
          </a:p>
        </p:txBody>
      </p:sp>
    </p:spTree>
    <p:extLst>
      <p:ext uri="{BB962C8B-B14F-4D97-AF65-F5344CB8AC3E}">
        <p14:creationId xmlns:p14="http://schemas.microsoft.com/office/powerpoint/2010/main" val="194626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sz="quarter" idx="4294967295"/>
          </p:nvPr>
        </p:nvPicPr>
        <p:blipFill rotWithShape="1">
          <a:blip r:embed="rId3" cstate="print">
            <a:extLst>
              <a:ext uri="{28A0092B-C50C-407E-A947-70E740481C1C}">
                <a14:useLocalDpi xmlns:a14="http://schemas.microsoft.com/office/drawing/2010/main" val="0"/>
              </a:ext>
            </a:extLst>
          </a:blip>
          <a:srcRect/>
          <a:stretch/>
        </p:blipFill>
        <p:spPr>
          <a:xfrm>
            <a:off x="4852988" y="0"/>
            <a:ext cx="4291012" cy="6197600"/>
          </a:xfrm>
          <a:prstGeom prst="rect">
            <a:avLst/>
          </a:prstGeom>
        </p:spPr>
      </p:pic>
      <p:sp>
        <p:nvSpPr>
          <p:cNvPr id="12" name="Título 11"/>
          <p:cNvSpPr>
            <a:spLocks noGrp="1"/>
          </p:cNvSpPr>
          <p:nvPr>
            <p:ph type="title"/>
          </p:nvPr>
        </p:nvSpPr>
        <p:spPr>
          <a:xfrm>
            <a:off x="0" y="-27384"/>
            <a:ext cx="9144000" cy="1143000"/>
          </a:xfrm>
          <a:solidFill>
            <a:schemeClr val="bg1"/>
          </a:solidFill>
        </p:spPr>
        <p:txBody>
          <a:bodyPr vert="horz" lIns="91440" tIns="45720" rIns="91440" bIns="45720" rtlCol="0" anchor="ctr">
            <a:normAutofit/>
          </a:bodyPr>
          <a:lstStyle/>
          <a:p>
            <a:r>
              <a:rPr lang="es-ES" sz="4400" dirty="0" smtClean="0">
                <a:latin typeface="Calibri" panose="020F0502020204030204" pitchFamily="34" charset="0"/>
              </a:rPr>
              <a:t>Definición de fraude</a:t>
            </a:r>
            <a:endParaRPr lang="es-ES" sz="4400" dirty="0">
              <a:latin typeface="Calibri" panose="020F0502020204030204" pitchFamily="34" charset="0"/>
            </a:endParaRPr>
          </a:p>
        </p:txBody>
      </p:sp>
      <p:sp>
        <p:nvSpPr>
          <p:cNvPr id="14" name="Marcador de contenido 13"/>
          <p:cNvSpPr>
            <a:spLocks noGrp="1"/>
          </p:cNvSpPr>
          <p:nvPr>
            <p:ph idx="1"/>
          </p:nvPr>
        </p:nvSpPr>
        <p:spPr>
          <a:xfrm>
            <a:off x="457200" y="1600200"/>
            <a:ext cx="4330824" cy="4525963"/>
          </a:xfrm>
        </p:spPr>
        <p:txBody>
          <a:bodyPr>
            <a:noAutofit/>
          </a:bodyPr>
          <a:lstStyle/>
          <a:p>
            <a:pPr marL="0" indent="0">
              <a:buNone/>
            </a:pPr>
            <a:r>
              <a:rPr lang="es-ES" sz="2800" b="1" dirty="0" smtClean="0">
                <a:solidFill>
                  <a:srgbClr val="0070C0"/>
                </a:solidFill>
              </a:rPr>
              <a:t>FRAUDE ELECTRÓNICO</a:t>
            </a:r>
          </a:p>
          <a:p>
            <a:pPr marL="0" indent="0">
              <a:buNone/>
            </a:pPr>
            <a:endParaRPr lang="es-ES" sz="2800" b="1" dirty="0" smtClean="0">
              <a:solidFill>
                <a:srgbClr val="0070C0"/>
              </a:solidFill>
            </a:endParaRPr>
          </a:p>
          <a:p>
            <a:pPr marL="0" lvl="0" indent="0">
              <a:buNone/>
            </a:pPr>
            <a:r>
              <a:rPr lang="es-ES" sz="3200" dirty="0" smtClean="0">
                <a:solidFill>
                  <a:schemeClr val="tx1"/>
                </a:solidFill>
              </a:rPr>
              <a:t>Actividad </a:t>
            </a:r>
            <a:r>
              <a:rPr lang="es-ES" sz="3200" dirty="0">
                <a:solidFill>
                  <a:schemeClr val="tx1"/>
                </a:solidFill>
              </a:rPr>
              <a:t>delictiva que se lleva a cabo a través de medios como Internet, ordenadores y dispositivos </a:t>
            </a:r>
            <a:r>
              <a:rPr lang="es-ES" sz="3200" dirty="0" smtClean="0">
                <a:solidFill>
                  <a:schemeClr val="tx1"/>
                </a:solidFill>
              </a:rPr>
              <a:t>móviles</a:t>
            </a:r>
            <a:endParaRPr lang="es-ES" sz="3200" dirty="0">
              <a:solidFill>
                <a:schemeClr val="tx1"/>
              </a:solidFill>
            </a:endParaRPr>
          </a:p>
          <a:p>
            <a:pPr algn="ctr"/>
            <a:endParaRPr lang="es-ES" sz="3200" dirty="0"/>
          </a:p>
        </p:txBody>
      </p:sp>
      <p:sp>
        <p:nvSpPr>
          <p:cNvPr id="7" name="Marcador de número de diapositiva 6"/>
          <p:cNvSpPr>
            <a:spLocks noGrp="1"/>
          </p:cNvSpPr>
          <p:nvPr>
            <p:ph type="sldNum" sz="quarter" idx="12"/>
          </p:nvPr>
        </p:nvSpPr>
        <p:spPr/>
        <p:txBody>
          <a:bodyPr/>
          <a:lstStyle/>
          <a:p>
            <a:fld id="{132FADFE-3B8F-471C-ABF0-DBC7717ECBBC}" type="slidenum">
              <a:rPr lang="es-ES" smtClean="0"/>
              <a:pPr/>
              <a:t>13</a:t>
            </a:fld>
            <a:endParaRPr lang="es-ES"/>
          </a:p>
        </p:txBody>
      </p:sp>
      <p:sp>
        <p:nvSpPr>
          <p:cNvPr id="10" name="Marcador de pie de página 5"/>
          <p:cNvSpPr>
            <a:spLocks noGrp="1"/>
          </p:cNvSpPr>
          <p:nvPr>
            <p:ph type="ftr" sz="quarter" idx="11"/>
          </p:nvPr>
        </p:nvSpPr>
        <p:spPr/>
        <p:txBody>
          <a:bodyPr/>
          <a:lstStyle/>
          <a:p>
            <a:pPr algn="ctr"/>
            <a:r>
              <a:rPr lang="es-ES" dirty="0"/>
              <a:t>Definición </a:t>
            </a:r>
            <a:r>
              <a:rPr lang="es-ES" dirty="0" smtClean="0"/>
              <a:t> de Fraude electrónico</a:t>
            </a:r>
            <a:endParaRPr lang="es-ES" dirty="0"/>
          </a:p>
        </p:txBody>
      </p:sp>
    </p:spTree>
    <p:extLst>
      <p:ext uri="{BB962C8B-B14F-4D97-AF65-F5344CB8AC3E}">
        <p14:creationId xmlns:p14="http://schemas.microsoft.com/office/powerpoint/2010/main" val="4216928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457200" y="44624"/>
            <a:ext cx="8229600" cy="1143000"/>
          </a:xfrm>
        </p:spPr>
        <p:txBody>
          <a:bodyPr vert="horz" lIns="91440" tIns="45720" rIns="91440" bIns="45720" rtlCol="0" anchor="ctr">
            <a:normAutofit/>
          </a:bodyPr>
          <a:lstStyle/>
          <a:p>
            <a:r>
              <a:rPr lang="es-ES" sz="4400" dirty="0" smtClean="0">
                <a:latin typeface="Calibri" panose="020F0502020204030204" pitchFamily="34" charset="0"/>
              </a:rPr>
              <a:t>Fraudes: </a:t>
            </a:r>
            <a:r>
              <a:rPr lang="es-ES" sz="4400" dirty="0" smtClean="0"/>
              <a:t>PHISHING</a:t>
            </a:r>
            <a:endParaRPr lang="es-ES" sz="4400" dirty="0">
              <a:latin typeface="Calibri" panose="020F0502020204030204" pitchFamily="34" charset="0"/>
            </a:endParaRPr>
          </a:p>
        </p:txBody>
      </p:sp>
      <p:sp>
        <p:nvSpPr>
          <p:cNvPr id="2" name="Marcador de contenido 1"/>
          <p:cNvSpPr>
            <a:spLocks noGrp="1"/>
          </p:cNvSpPr>
          <p:nvPr>
            <p:ph idx="1"/>
          </p:nvPr>
        </p:nvSpPr>
        <p:spPr>
          <a:xfrm>
            <a:off x="323528" y="1667272"/>
            <a:ext cx="4402832" cy="3537520"/>
          </a:xfrm>
        </p:spPr>
        <p:txBody>
          <a:bodyPr>
            <a:normAutofit/>
          </a:bodyPr>
          <a:lstStyle/>
          <a:p>
            <a:pPr marL="0" indent="0">
              <a:buNone/>
            </a:pPr>
            <a:r>
              <a:rPr lang="es-ES" sz="2800" dirty="0" smtClean="0">
                <a:solidFill>
                  <a:schemeClr val="tx1"/>
                </a:solidFill>
              </a:rPr>
              <a:t>Técnica </a:t>
            </a:r>
            <a:r>
              <a:rPr lang="es-ES" sz="2800" dirty="0">
                <a:solidFill>
                  <a:schemeClr val="tx1"/>
                </a:solidFill>
              </a:rPr>
              <a:t>usada por los ciberdelincuentes para </a:t>
            </a:r>
            <a:r>
              <a:rPr lang="es-ES" sz="2800" b="1" dirty="0"/>
              <a:t>obtener información personal y bancaria de los usuarios</a:t>
            </a:r>
            <a:r>
              <a:rPr lang="es-ES" sz="2800" dirty="0">
                <a:solidFill>
                  <a:schemeClr val="tx1"/>
                </a:solidFill>
              </a:rPr>
              <a:t> suplantando a una entidad legítima como puede ser un banco, una red social, una entidad pública…</a:t>
            </a: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14</a:t>
            </a:fld>
            <a:endParaRPr lang="es-ES" dirty="0"/>
          </a:p>
        </p:txBody>
      </p:sp>
      <p:sp>
        <p:nvSpPr>
          <p:cNvPr id="6" name="Marcador de pie de página 5"/>
          <p:cNvSpPr>
            <a:spLocks noGrp="1"/>
          </p:cNvSpPr>
          <p:nvPr>
            <p:ph type="ftr" sz="quarter" idx="11"/>
          </p:nvPr>
        </p:nvSpPr>
        <p:spPr/>
        <p:txBody>
          <a:bodyPr/>
          <a:lstStyle/>
          <a:p>
            <a:pPr algn="ctr"/>
            <a:r>
              <a:rPr lang="es-ES" dirty="0" smtClean="0"/>
              <a:t>Fraudes. Ejemplos</a:t>
            </a:r>
            <a:endParaRPr lang="es-ES" dirty="0"/>
          </a:p>
        </p:txBody>
      </p:sp>
      <p:pic>
        <p:nvPicPr>
          <p:cNvPr id="9" name="Marcador de contenido 8"/>
          <p:cNvPicPr>
            <a:picLocks noGrp="1" noChangeAspect="1"/>
          </p:cNvPicPr>
          <p:nvPr>
            <p:ph sz="quarter" idx="4294967295"/>
          </p:nvPr>
        </p:nvPicPr>
        <p:blipFill>
          <a:blip r:embed="rId3" cstate="print"/>
          <a:srcRect l="2851" r="2614"/>
          <a:stretch>
            <a:fillRect/>
          </a:stretch>
        </p:blipFill>
        <p:spPr>
          <a:xfrm>
            <a:off x="5004048" y="1412776"/>
            <a:ext cx="3708944" cy="44639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0743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755576" y="1622162"/>
            <a:ext cx="3528392" cy="2967024"/>
          </a:xfrm>
          <a:prstGeom prst="rect">
            <a:avLst/>
          </a:prstGeom>
          <a:ln>
            <a:noFill/>
          </a:ln>
          <a:effectLst>
            <a:outerShdw blurRad="292100" dist="139700" dir="2700000" algn="tl" rotWithShape="0">
              <a:srgbClr val="333333">
                <a:alpha val="65000"/>
              </a:srgbClr>
            </a:outerShdw>
          </a:effectLst>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15</a:t>
            </a:fld>
            <a:endParaRPr lang="es-ES" dirty="0"/>
          </a:p>
        </p:txBody>
      </p:sp>
      <p:sp>
        <p:nvSpPr>
          <p:cNvPr id="6" name="Marcador de pie de página 5"/>
          <p:cNvSpPr>
            <a:spLocks noGrp="1"/>
          </p:cNvSpPr>
          <p:nvPr>
            <p:ph type="ftr" sz="quarter" idx="11"/>
          </p:nvPr>
        </p:nvSpPr>
        <p:spPr/>
        <p:txBody>
          <a:bodyPr/>
          <a:lstStyle/>
          <a:p>
            <a:pPr algn="ctr"/>
            <a:r>
              <a:rPr lang="es-ES" dirty="0" smtClean="0"/>
              <a:t>Fraudes. Ejemplos</a:t>
            </a:r>
            <a:endParaRPr lang="es-ES" dirty="0"/>
          </a:p>
        </p:txBody>
      </p:sp>
      <p:sp>
        <p:nvSpPr>
          <p:cNvPr id="15" name="Marcador de texto 14"/>
          <p:cNvSpPr>
            <a:spLocks noGrp="1"/>
          </p:cNvSpPr>
          <p:nvPr>
            <p:ph type="body" sz="quarter" idx="4294967295"/>
          </p:nvPr>
        </p:nvSpPr>
        <p:spPr>
          <a:xfrm>
            <a:off x="725157" y="5143145"/>
            <a:ext cx="4320480" cy="495300"/>
          </a:xfrm>
          <a:prstGeom prst="rect">
            <a:avLst/>
          </a:prstGeom>
        </p:spPr>
        <p:txBody>
          <a:bodyPr vert="horz" lIns="91440" tIns="45720" rIns="91440" bIns="45720" rtlCol="0" anchor="b">
            <a:noAutofit/>
          </a:bodyPr>
          <a:lstStyle/>
          <a:p>
            <a:pPr marL="0" indent="0">
              <a:buNone/>
            </a:pPr>
            <a:r>
              <a:rPr lang="es-ES" sz="2400" b="1" dirty="0">
                <a:solidFill>
                  <a:srgbClr val="007AC6"/>
                </a:solidFill>
              </a:rPr>
              <a:t>Falsa factura electrónica </a:t>
            </a:r>
            <a:endParaRPr lang="es-ES" sz="2400" b="1" dirty="0" smtClean="0">
              <a:solidFill>
                <a:srgbClr val="007AC6"/>
              </a:solidFill>
            </a:endParaRPr>
          </a:p>
          <a:p>
            <a:pPr marL="0" indent="0">
              <a:buNone/>
            </a:pPr>
            <a:r>
              <a:rPr lang="es-ES" sz="2400" b="1" dirty="0" smtClean="0">
                <a:solidFill>
                  <a:srgbClr val="007AC6"/>
                </a:solidFill>
              </a:rPr>
              <a:t>de </a:t>
            </a:r>
            <a:r>
              <a:rPr lang="es-ES" sz="2400" b="1" dirty="0">
                <a:solidFill>
                  <a:srgbClr val="007AC6"/>
                </a:solidFill>
              </a:rPr>
              <a:t>Endesa</a:t>
            </a:r>
          </a:p>
        </p:txBody>
      </p:sp>
      <p:pic>
        <p:nvPicPr>
          <p:cNvPr id="8" name="Marcador de contenido 7"/>
          <p:cNvPicPr>
            <a:picLocks noGrp="1" noChangeAspect="1"/>
          </p:cNvPicPr>
          <p:nvPr>
            <p:ph sz="quarter" idx="4294967295"/>
          </p:nvPr>
        </p:nvPicPr>
        <p:blipFill>
          <a:blip r:embed="rId4" cstate="print">
            <a:extLst>
              <a:ext uri="{28A0092B-C50C-407E-A947-70E740481C1C}">
                <a14:useLocalDpi xmlns:a14="http://schemas.microsoft.com/office/drawing/2010/main" val="0"/>
              </a:ext>
            </a:extLst>
          </a:blip>
          <a:stretch>
            <a:fillRect/>
          </a:stretch>
        </p:blipFill>
        <p:spPr>
          <a:xfrm>
            <a:off x="4645025" y="1597010"/>
            <a:ext cx="4041775" cy="3024187"/>
          </a:xfrm>
          <a:prstGeom prst="rect">
            <a:avLst/>
          </a:prstGeom>
          <a:ln>
            <a:noFill/>
          </a:ln>
          <a:effectLst>
            <a:outerShdw blurRad="292100" dist="139700" dir="2700000" algn="tl" rotWithShape="0">
              <a:srgbClr val="333333">
                <a:alpha val="65000"/>
              </a:srgbClr>
            </a:outerShdw>
          </a:effectLst>
        </p:spPr>
      </p:pic>
      <p:sp>
        <p:nvSpPr>
          <p:cNvPr id="11" name="Marcador de texto 14"/>
          <p:cNvSpPr txBox="1">
            <a:spLocks/>
          </p:cNvSpPr>
          <p:nvPr/>
        </p:nvSpPr>
        <p:spPr>
          <a:xfrm>
            <a:off x="5302424" y="5027218"/>
            <a:ext cx="3384376" cy="58228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r>
              <a:rPr lang="es-ES" dirty="0" smtClean="0">
                <a:solidFill>
                  <a:srgbClr val="0070C0"/>
                </a:solidFill>
              </a:rPr>
              <a:t>Fraude de </a:t>
            </a:r>
            <a:r>
              <a:rPr lang="es-ES" dirty="0" smtClean="0">
                <a:solidFill>
                  <a:srgbClr val="007AC6"/>
                </a:solidFill>
              </a:rPr>
              <a:t>Correos</a:t>
            </a:r>
            <a:r>
              <a:rPr lang="es-ES" dirty="0" smtClean="0">
                <a:solidFill>
                  <a:srgbClr val="0070C0"/>
                </a:solidFill>
              </a:rPr>
              <a:t> y Telégrafos</a:t>
            </a:r>
            <a:endParaRPr lang="es-ES" dirty="0">
              <a:solidFill>
                <a:srgbClr val="0070C0"/>
              </a:solidFill>
            </a:endParaRPr>
          </a:p>
        </p:txBody>
      </p:sp>
      <p:sp>
        <p:nvSpPr>
          <p:cNvPr id="12" name="Título 6"/>
          <p:cNvSpPr txBox="1">
            <a:spLocks/>
          </p:cNvSpPr>
          <p:nvPr/>
        </p:nvSpPr>
        <p:spPr>
          <a:xfrm>
            <a:off x="457200" y="446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rgbClr val="007AC6"/>
                </a:solidFill>
                <a:effectLst/>
                <a:uLnTx/>
                <a:uFillTx/>
                <a:latin typeface="Calibri" panose="020F0502020204030204" pitchFamily="34" charset="0"/>
                <a:ea typeface="+mj-ea"/>
                <a:cs typeface="+mj-cs"/>
              </a:rPr>
              <a:t>Ejemplos de</a:t>
            </a:r>
            <a:r>
              <a:rPr kumimoji="0" lang="es-ES" sz="4400" b="0" i="0" u="none" strike="noStrike" kern="1200" cap="none" spc="0" normalizeH="0" noProof="0" dirty="0" smtClean="0">
                <a:ln>
                  <a:noFill/>
                </a:ln>
                <a:solidFill>
                  <a:srgbClr val="007AC6"/>
                </a:solidFill>
                <a:effectLst/>
                <a:uLnTx/>
                <a:uFillTx/>
                <a:latin typeface="Calibri" panose="020F0502020204030204" pitchFamily="34" charset="0"/>
                <a:ea typeface="+mj-ea"/>
                <a:cs typeface="+mj-cs"/>
              </a:rPr>
              <a:t> </a:t>
            </a:r>
            <a:r>
              <a:rPr kumimoji="0" lang="es-ES" sz="4400" b="0" i="0" u="none" strike="noStrike" kern="1200" cap="none" spc="0" normalizeH="0" noProof="0" dirty="0" err="1" smtClean="0">
                <a:ln>
                  <a:noFill/>
                </a:ln>
                <a:solidFill>
                  <a:srgbClr val="007AC6"/>
                </a:solidFill>
                <a:effectLst/>
                <a:uLnTx/>
                <a:uFillTx/>
                <a:latin typeface="Calibri" panose="020F0502020204030204" pitchFamily="34" charset="0"/>
                <a:ea typeface="+mj-ea"/>
                <a:cs typeface="+mj-cs"/>
              </a:rPr>
              <a:t>phishing</a:t>
            </a:r>
            <a:endParaRPr kumimoji="0" lang="es-ES" sz="4400" b="0" i="0" u="none" strike="noStrike" kern="1200" cap="none" spc="0" normalizeH="0" baseline="0" noProof="0" dirty="0">
              <a:ln>
                <a:noFill/>
              </a:ln>
              <a:solidFill>
                <a:srgbClr val="007AC6"/>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94073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899592" y="1628800"/>
            <a:ext cx="3504984" cy="3201219"/>
          </a:xfrm>
          <a:prstGeom prst="rect">
            <a:avLst/>
          </a:prstGeom>
          <a:ln>
            <a:noFill/>
          </a:ln>
          <a:effectLst>
            <a:outerShdw blurRad="292100" dist="139700" dir="2700000" algn="tl" rotWithShape="0">
              <a:srgbClr val="333333">
                <a:alpha val="65000"/>
              </a:srgbClr>
            </a:outerShdw>
          </a:effectLst>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16</a:t>
            </a:fld>
            <a:endParaRPr lang="es-ES" dirty="0"/>
          </a:p>
        </p:txBody>
      </p:sp>
      <p:sp>
        <p:nvSpPr>
          <p:cNvPr id="6" name="Marcador de pie de página 5"/>
          <p:cNvSpPr>
            <a:spLocks noGrp="1"/>
          </p:cNvSpPr>
          <p:nvPr>
            <p:ph type="ftr" sz="quarter" idx="11"/>
          </p:nvPr>
        </p:nvSpPr>
        <p:spPr/>
        <p:txBody>
          <a:bodyPr/>
          <a:lstStyle/>
          <a:p>
            <a:pPr algn="ctr"/>
            <a:r>
              <a:rPr lang="es-ES" dirty="0" smtClean="0"/>
              <a:t>Fraudes. Ejemplos</a:t>
            </a:r>
            <a:endParaRPr lang="es-ES" dirty="0"/>
          </a:p>
        </p:txBody>
      </p:sp>
      <p:sp>
        <p:nvSpPr>
          <p:cNvPr id="15" name="Marcador de texto 14"/>
          <p:cNvSpPr>
            <a:spLocks noGrp="1"/>
          </p:cNvSpPr>
          <p:nvPr>
            <p:ph type="body" sz="quarter" idx="4294967295"/>
          </p:nvPr>
        </p:nvSpPr>
        <p:spPr>
          <a:xfrm>
            <a:off x="827584" y="5085184"/>
            <a:ext cx="4244975" cy="495300"/>
          </a:xfrm>
          <a:prstGeom prst="rect">
            <a:avLst/>
          </a:prstGeom>
        </p:spPr>
        <p:txBody>
          <a:bodyPr vert="horz" lIns="91440" tIns="45720" rIns="91440" bIns="45720" rtlCol="0">
            <a:normAutofit/>
          </a:bodyPr>
          <a:lstStyle/>
          <a:p>
            <a:pPr>
              <a:buNone/>
            </a:pPr>
            <a:r>
              <a:rPr lang="es-ES" sz="2400" b="1" dirty="0">
                <a:solidFill>
                  <a:srgbClr val="0070C0"/>
                </a:solidFill>
              </a:rPr>
              <a:t>Falsa página de Mercadona</a:t>
            </a:r>
          </a:p>
        </p:txBody>
      </p:sp>
      <p:pic>
        <p:nvPicPr>
          <p:cNvPr id="10" name="Marcador de contenido 9"/>
          <p:cNvPicPr>
            <a:picLocks noGrp="1" noChangeAspect="1"/>
          </p:cNvPicPr>
          <p:nvPr>
            <p:ph sz="quarter" idx="4294967295"/>
          </p:nvPr>
        </p:nvPicPr>
        <p:blipFill>
          <a:blip r:embed="rId4" cstate="print">
            <a:extLst>
              <a:ext uri="{28A0092B-C50C-407E-A947-70E740481C1C}">
                <a14:useLocalDpi xmlns:a14="http://schemas.microsoft.com/office/drawing/2010/main" val="0"/>
              </a:ext>
            </a:extLst>
          </a:blip>
          <a:stretch>
            <a:fillRect/>
          </a:stretch>
        </p:blipFill>
        <p:spPr>
          <a:xfrm>
            <a:off x="5220072" y="1556792"/>
            <a:ext cx="3024336" cy="3437780"/>
          </a:xfrm>
          <a:prstGeom prst="rect">
            <a:avLst/>
          </a:prstGeom>
          <a:ln>
            <a:noFill/>
          </a:ln>
          <a:effectLst>
            <a:outerShdw blurRad="292100" dist="139700" dir="2700000" algn="tl" rotWithShape="0">
              <a:srgbClr val="333333">
                <a:alpha val="65000"/>
              </a:srgbClr>
            </a:outerShdw>
          </a:effectLst>
        </p:spPr>
      </p:pic>
      <p:sp>
        <p:nvSpPr>
          <p:cNvPr id="12" name="Marcador de texto 14"/>
          <p:cNvSpPr txBox="1">
            <a:spLocks/>
          </p:cNvSpPr>
          <p:nvPr/>
        </p:nvSpPr>
        <p:spPr>
          <a:xfrm>
            <a:off x="4362243" y="5004915"/>
            <a:ext cx="3797715" cy="568053"/>
          </a:xfrm>
          <a:prstGeom prst="rect">
            <a:avLst/>
          </a:prstGeom>
        </p:spPr>
        <p:txBody>
          <a:bodyPr vert="horz" lIns="91440" tIns="45720" rIns="91440" bIns="45720" rtlCol="0" anchor="b">
            <a:normAutofit/>
          </a:bodyPr>
          <a:lstStyle>
            <a:lvl1pPr indent="0">
              <a:spcBef>
                <a:spcPct val="20000"/>
              </a:spcBef>
              <a:buFont typeface="Arial" pitchFamily="34" charset="0"/>
              <a:buNone/>
              <a:defRPr sz="2400" b="1">
                <a:solidFill>
                  <a:srgbClr val="0070C0"/>
                </a:solidFill>
              </a:defRPr>
            </a:lvl1pPr>
            <a:lvl2pPr indent="0">
              <a:spcBef>
                <a:spcPct val="20000"/>
              </a:spcBef>
              <a:buFont typeface="Arial" pitchFamily="34" charset="0"/>
              <a:buNone/>
              <a:defRPr sz="2000" b="1">
                <a:solidFill>
                  <a:schemeClr val="tx1"/>
                </a:solidFill>
              </a:defRPr>
            </a:lvl2pPr>
            <a:lvl3pPr indent="0">
              <a:spcBef>
                <a:spcPct val="20000"/>
              </a:spcBef>
              <a:buFont typeface="Arial" pitchFamily="34" charset="0"/>
              <a:buNone/>
              <a:defRPr b="1">
                <a:solidFill>
                  <a:schemeClr val="tx1"/>
                </a:solidFill>
              </a:defRPr>
            </a:lvl3pPr>
            <a:lvl4pPr indent="0">
              <a:spcBef>
                <a:spcPct val="20000"/>
              </a:spcBef>
              <a:buFont typeface="Arial" pitchFamily="34" charset="0"/>
              <a:buNone/>
              <a:defRPr sz="1600" b="1">
                <a:solidFill>
                  <a:schemeClr val="tx1"/>
                </a:solidFill>
              </a:defRPr>
            </a:lvl4pPr>
            <a:lvl5pPr indent="0">
              <a:spcBef>
                <a:spcPct val="20000"/>
              </a:spcBef>
              <a:buFont typeface="Arial" pitchFamily="34" charset="0"/>
              <a:buNone/>
              <a:defRPr sz="1600" b="1">
                <a:solidFill>
                  <a:schemeClr val="tx1"/>
                </a:solidFill>
              </a:defRPr>
            </a:lvl5pPr>
            <a:lvl6pPr indent="0">
              <a:spcBef>
                <a:spcPct val="20000"/>
              </a:spcBef>
              <a:buFont typeface="Arial" pitchFamily="34" charset="0"/>
              <a:buNone/>
              <a:defRPr sz="1600" b="1">
                <a:solidFill>
                  <a:schemeClr val="tx1"/>
                </a:solidFill>
              </a:defRPr>
            </a:lvl6pPr>
            <a:lvl7pPr indent="0">
              <a:spcBef>
                <a:spcPct val="20000"/>
              </a:spcBef>
              <a:buFont typeface="Arial" pitchFamily="34" charset="0"/>
              <a:buNone/>
              <a:defRPr sz="1600" b="1">
                <a:solidFill>
                  <a:schemeClr val="tx1"/>
                </a:solidFill>
              </a:defRPr>
            </a:lvl7pPr>
            <a:lvl8pPr indent="0">
              <a:spcBef>
                <a:spcPct val="20000"/>
              </a:spcBef>
              <a:buFont typeface="Arial" pitchFamily="34" charset="0"/>
              <a:buNone/>
              <a:defRPr sz="1600" b="1">
                <a:solidFill>
                  <a:schemeClr val="tx1"/>
                </a:solidFill>
              </a:defRPr>
            </a:lvl8pPr>
            <a:lvl9pPr indent="0">
              <a:spcBef>
                <a:spcPct val="20000"/>
              </a:spcBef>
              <a:buFont typeface="Arial" pitchFamily="34" charset="0"/>
              <a:buNone/>
              <a:defRPr sz="1600" b="1">
                <a:solidFill>
                  <a:schemeClr val="tx1"/>
                </a:solidFill>
              </a:defRPr>
            </a:lvl9pPr>
          </a:lstStyle>
          <a:p>
            <a:pPr algn="r"/>
            <a:r>
              <a:rPr lang="es-ES" dirty="0">
                <a:solidFill>
                  <a:srgbClr val="007AC6"/>
                </a:solidFill>
              </a:rPr>
              <a:t>Webcam controlada</a:t>
            </a:r>
          </a:p>
        </p:txBody>
      </p:sp>
      <p:sp>
        <p:nvSpPr>
          <p:cNvPr id="14" name="Título 6"/>
          <p:cNvSpPr txBox="1">
            <a:spLocks/>
          </p:cNvSpPr>
          <p:nvPr/>
        </p:nvSpPr>
        <p:spPr>
          <a:xfrm>
            <a:off x="457200" y="446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rgbClr val="007AC6"/>
                </a:solidFill>
                <a:effectLst/>
                <a:uLnTx/>
                <a:uFillTx/>
                <a:latin typeface="Calibri" panose="020F0502020204030204" pitchFamily="34" charset="0"/>
                <a:ea typeface="+mj-ea"/>
                <a:cs typeface="+mj-cs"/>
              </a:rPr>
              <a:t>Fraudes:</a:t>
            </a:r>
            <a:r>
              <a:rPr kumimoji="0" lang="es-ES" sz="4400" b="0" i="0" u="none" strike="noStrike" kern="1200" cap="none" spc="0" normalizeH="0" noProof="0" dirty="0" smtClean="0">
                <a:ln>
                  <a:noFill/>
                </a:ln>
                <a:solidFill>
                  <a:srgbClr val="007AC6"/>
                </a:solidFill>
                <a:effectLst/>
                <a:uLnTx/>
                <a:uFillTx/>
                <a:latin typeface="Calibri" panose="020F0502020204030204" pitchFamily="34" charset="0"/>
                <a:ea typeface="+mj-ea"/>
                <a:cs typeface="+mj-cs"/>
              </a:rPr>
              <a:t> robo de información</a:t>
            </a:r>
            <a:endParaRPr kumimoji="0" lang="es-ES" sz="4400" b="0" i="0" u="none" strike="noStrike" kern="1200" cap="none" spc="0" normalizeH="0" baseline="0" noProof="0" dirty="0">
              <a:ln>
                <a:noFill/>
              </a:ln>
              <a:solidFill>
                <a:srgbClr val="007AC6"/>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686350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132FADFE-3B8F-471C-ABF0-DBC7717ECBBC}" type="slidenum">
              <a:rPr lang="es-ES" smtClean="0"/>
              <a:pPr/>
              <a:t>17</a:t>
            </a:fld>
            <a:endParaRPr lang="es-ES" dirty="0"/>
          </a:p>
        </p:txBody>
      </p:sp>
      <p:sp>
        <p:nvSpPr>
          <p:cNvPr id="6" name="Marcador de pie de página 5"/>
          <p:cNvSpPr>
            <a:spLocks noGrp="1"/>
          </p:cNvSpPr>
          <p:nvPr>
            <p:ph type="ftr" sz="quarter" idx="11"/>
          </p:nvPr>
        </p:nvSpPr>
        <p:spPr/>
        <p:txBody>
          <a:bodyPr/>
          <a:lstStyle/>
          <a:p>
            <a:pPr algn="ctr"/>
            <a:r>
              <a:rPr lang="es-ES" dirty="0" smtClean="0"/>
              <a:t>Fraudes. Ejemplos</a:t>
            </a:r>
            <a:endParaRPr lang="es-ES" dirty="0"/>
          </a:p>
        </p:txBody>
      </p:sp>
      <p:sp>
        <p:nvSpPr>
          <p:cNvPr id="15" name="Marcador de texto 14"/>
          <p:cNvSpPr>
            <a:spLocks noGrp="1"/>
          </p:cNvSpPr>
          <p:nvPr>
            <p:ph type="body" sz="quarter" idx="4294967295"/>
          </p:nvPr>
        </p:nvSpPr>
        <p:spPr>
          <a:xfrm>
            <a:off x="611560" y="4609302"/>
            <a:ext cx="4246563" cy="495300"/>
          </a:xfrm>
          <a:prstGeom prst="rect">
            <a:avLst/>
          </a:prstGeom>
        </p:spPr>
        <p:txBody>
          <a:bodyPr vert="horz" lIns="91440" tIns="45720" rIns="91440" bIns="45720" rtlCol="0" anchor="b">
            <a:normAutofit/>
          </a:bodyPr>
          <a:lstStyle/>
          <a:p>
            <a:pPr>
              <a:buNone/>
            </a:pPr>
            <a:r>
              <a:rPr lang="es-ES" sz="2400" b="1" dirty="0">
                <a:solidFill>
                  <a:srgbClr val="007AC6"/>
                </a:solidFill>
              </a:rPr>
              <a:t>Falsos vídeo en Facebook  </a:t>
            </a:r>
          </a:p>
        </p:txBody>
      </p:sp>
      <p:pic>
        <p:nvPicPr>
          <p:cNvPr id="4" name="Marcador de contenido 3">
            <a:hlinkClick r:id="rId3"/>
          </p:cNvPr>
          <p:cNvPicPr>
            <a:picLocks noGrp="1" noChangeAspect="1"/>
          </p:cNvPicPr>
          <p:nvPr>
            <p:ph sz="quarter" idx="4294967295"/>
          </p:nvPr>
        </p:nvPicPr>
        <p:blipFill rotWithShape="1">
          <a:blip r:embed="rId4" cstate="print">
            <a:extLst>
              <a:ext uri="{28A0092B-C50C-407E-A947-70E740481C1C}">
                <a14:useLocalDpi xmlns:a14="http://schemas.microsoft.com/office/drawing/2010/main" val="0"/>
              </a:ext>
            </a:extLst>
          </a:blip>
          <a:srcRect/>
          <a:stretch/>
        </p:blipFill>
        <p:spPr>
          <a:xfrm>
            <a:off x="4823803" y="2910685"/>
            <a:ext cx="3489399" cy="2083983"/>
          </a:xfrm>
          <a:prstGeom prst="rect">
            <a:avLst/>
          </a:prstGeom>
          <a:ln>
            <a:noFill/>
          </a:ln>
          <a:effectLst>
            <a:outerShdw blurRad="292100" dist="139700" dir="2700000" algn="tl" rotWithShape="0">
              <a:srgbClr val="333333">
                <a:alpha val="65000"/>
              </a:srgbClr>
            </a:outerShdw>
          </a:effectLst>
        </p:spPr>
      </p:pic>
      <p:sp>
        <p:nvSpPr>
          <p:cNvPr id="12" name="Marcador de texto 14"/>
          <p:cNvSpPr txBox="1">
            <a:spLocks/>
          </p:cNvSpPr>
          <p:nvPr/>
        </p:nvSpPr>
        <p:spPr>
          <a:xfrm>
            <a:off x="4797942" y="5304241"/>
            <a:ext cx="3622154" cy="665688"/>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r>
              <a:rPr lang="es-ES" dirty="0" smtClean="0">
                <a:solidFill>
                  <a:srgbClr val="007AC6"/>
                </a:solidFill>
              </a:rPr>
              <a:t>Otras estafas difundidas por redes sociales  </a:t>
            </a:r>
            <a:endParaRPr lang="es-ES" dirty="0">
              <a:solidFill>
                <a:srgbClr val="007AC6"/>
              </a:solidFill>
            </a:endParaRPr>
          </a:p>
        </p:txBody>
      </p:sp>
      <p:sp>
        <p:nvSpPr>
          <p:cNvPr id="11" name="Título 6"/>
          <p:cNvSpPr txBox="1">
            <a:spLocks/>
          </p:cNvSpPr>
          <p:nvPr/>
        </p:nvSpPr>
        <p:spPr>
          <a:xfrm>
            <a:off x="457200" y="446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rgbClr val="007AC6"/>
                </a:solidFill>
                <a:effectLst/>
                <a:uLnTx/>
                <a:uFillTx/>
                <a:latin typeface="Calibri" panose="020F0502020204030204" pitchFamily="34" charset="0"/>
                <a:ea typeface="+mj-ea"/>
                <a:cs typeface="+mj-cs"/>
              </a:rPr>
              <a:t>Ejemplos de robo</a:t>
            </a:r>
            <a:r>
              <a:rPr kumimoji="0" lang="es-ES" sz="4400" b="0" i="0" u="none" strike="noStrike" kern="1200" cap="none" spc="0" normalizeH="0" noProof="0" dirty="0" smtClean="0">
                <a:ln>
                  <a:noFill/>
                </a:ln>
                <a:solidFill>
                  <a:srgbClr val="007AC6"/>
                </a:solidFill>
                <a:effectLst/>
                <a:uLnTx/>
                <a:uFillTx/>
                <a:latin typeface="Calibri" panose="020F0502020204030204" pitchFamily="34" charset="0"/>
                <a:ea typeface="+mj-ea"/>
                <a:cs typeface="+mj-cs"/>
              </a:rPr>
              <a:t> de información</a:t>
            </a:r>
            <a:endParaRPr kumimoji="0" lang="es-ES" sz="4400" b="0" i="0" u="none" strike="noStrike" kern="1200" cap="none" spc="0" normalizeH="0" baseline="0" noProof="0" dirty="0">
              <a:ln>
                <a:noFill/>
              </a:ln>
              <a:solidFill>
                <a:srgbClr val="007AC6"/>
              </a:solidFill>
              <a:effectLst/>
              <a:uLnTx/>
              <a:uFillTx/>
              <a:latin typeface="Calibri" panose="020F0502020204030204" pitchFamily="34" charset="0"/>
              <a:ea typeface="+mj-ea"/>
              <a:cs typeface="+mj-cs"/>
            </a:endParaRPr>
          </a:p>
        </p:txBody>
      </p:sp>
      <p:pic>
        <p:nvPicPr>
          <p:cNvPr id="14" name="Imagen 13" descr="http://www.hotforsecurity.com/wp-content/uploads/2014/08/new-viral-video-scam-on-facebook-girl-killed-by-husband-for-kissing-another-man_3.jpg"/>
          <p:cNvPicPr/>
          <p:nvPr/>
        </p:nvPicPr>
        <p:blipFill>
          <a:blip r:embed="rId5">
            <a:extLst>
              <a:ext uri="{28A0092B-C50C-407E-A947-70E740481C1C}">
                <a14:useLocalDpi xmlns:a14="http://schemas.microsoft.com/office/drawing/2010/main" val="0"/>
              </a:ext>
            </a:extLst>
          </a:blip>
          <a:srcRect/>
          <a:stretch>
            <a:fillRect/>
          </a:stretch>
        </p:blipFill>
        <p:spPr bwMode="auto">
          <a:xfrm>
            <a:off x="504850" y="1359923"/>
            <a:ext cx="3600400" cy="3195308"/>
          </a:xfrm>
          <a:prstGeom prst="rect">
            <a:avLst/>
          </a:prstGeom>
          <a:noFill/>
          <a:ln>
            <a:noFill/>
          </a:ln>
        </p:spPr>
      </p:pic>
      <p:pic>
        <p:nvPicPr>
          <p:cNvPr id="16" name="Picture 2" descr="http://www.steppinoutband.net/wp-content/uploads/2015/03/media_video_icon_pc_800_clr_446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6852" y="1804378"/>
            <a:ext cx="1006487" cy="100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620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9"/>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971600" y="1955973"/>
            <a:ext cx="3146250" cy="3201219"/>
          </a:xfrm>
          <a:prstGeom prst="rect">
            <a:avLst/>
          </a:prstGeom>
          <a:ln>
            <a:noFill/>
          </a:ln>
          <a:effectLst>
            <a:outerShdw blurRad="292100" dist="139700" dir="2700000" algn="tl" rotWithShape="0">
              <a:srgbClr val="333333">
                <a:alpha val="65000"/>
              </a:srgbClr>
            </a:outerShdw>
          </a:effectLst>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18</a:t>
            </a:fld>
            <a:endParaRPr lang="es-ES" dirty="0"/>
          </a:p>
        </p:txBody>
      </p:sp>
      <p:sp>
        <p:nvSpPr>
          <p:cNvPr id="6" name="Marcador de pie de página 5"/>
          <p:cNvSpPr>
            <a:spLocks noGrp="1"/>
          </p:cNvSpPr>
          <p:nvPr>
            <p:ph type="ftr" sz="quarter" idx="11"/>
          </p:nvPr>
        </p:nvSpPr>
        <p:spPr/>
        <p:txBody>
          <a:bodyPr/>
          <a:lstStyle/>
          <a:p>
            <a:pPr algn="ctr"/>
            <a:r>
              <a:rPr lang="es-ES" dirty="0" smtClean="0"/>
              <a:t>Fraudes. Ejemplos</a:t>
            </a:r>
            <a:endParaRPr lang="es-ES" dirty="0"/>
          </a:p>
        </p:txBody>
      </p:sp>
      <p:sp>
        <p:nvSpPr>
          <p:cNvPr id="15" name="Marcador de texto 14"/>
          <p:cNvSpPr>
            <a:spLocks noGrp="1"/>
          </p:cNvSpPr>
          <p:nvPr>
            <p:ph type="body" sz="quarter" idx="4294967295"/>
          </p:nvPr>
        </p:nvSpPr>
        <p:spPr>
          <a:xfrm>
            <a:off x="611560" y="5309964"/>
            <a:ext cx="4244975" cy="495300"/>
          </a:xfrm>
          <a:prstGeom prst="rect">
            <a:avLst/>
          </a:prstGeom>
        </p:spPr>
        <p:txBody>
          <a:bodyPr vert="horz" lIns="91440" tIns="45720" rIns="91440" bIns="45720" rtlCol="0" anchor="b">
            <a:normAutofit/>
          </a:bodyPr>
          <a:lstStyle/>
          <a:p>
            <a:pPr>
              <a:buNone/>
            </a:pPr>
            <a:r>
              <a:rPr lang="es-ES" sz="2400" b="1" dirty="0">
                <a:solidFill>
                  <a:srgbClr val="007AC6"/>
                </a:solidFill>
              </a:rPr>
              <a:t>Videollamadas de WhatsApp  </a:t>
            </a:r>
          </a:p>
        </p:txBody>
      </p:sp>
      <p:pic>
        <p:nvPicPr>
          <p:cNvPr id="9" name="Marcador de contenido 8"/>
          <p:cNvPicPr>
            <a:picLocks noGrp="1" noChangeAspect="1"/>
          </p:cNvPicPr>
          <p:nvPr>
            <p:ph sz="quarter" idx="4294967295"/>
          </p:nvPr>
        </p:nvPicPr>
        <p:blipFill rotWithShape="1">
          <a:blip r:embed="rId4">
            <a:extLst>
              <a:ext uri="{28A0092B-C50C-407E-A947-70E740481C1C}">
                <a14:useLocalDpi xmlns:a14="http://schemas.microsoft.com/office/drawing/2010/main" val="0"/>
              </a:ext>
            </a:extLst>
          </a:blip>
          <a:srcRect/>
          <a:stretch/>
        </p:blipFill>
        <p:spPr>
          <a:xfrm>
            <a:off x="5184068" y="1915868"/>
            <a:ext cx="2808312" cy="3213463"/>
          </a:xfrm>
          <a:prstGeom prst="rect">
            <a:avLst/>
          </a:prstGeom>
          <a:ln>
            <a:noFill/>
          </a:ln>
          <a:effectLst>
            <a:outerShdw blurRad="292100" dist="139700" dir="2700000" algn="tl" rotWithShape="0">
              <a:srgbClr val="333333">
                <a:alpha val="65000"/>
              </a:srgbClr>
            </a:outerShdw>
          </a:effectLst>
        </p:spPr>
      </p:pic>
      <p:sp>
        <p:nvSpPr>
          <p:cNvPr id="12" name="Marcador de texto 14"/>
          <p:cNvSpPr txBox="1">
            <a:spLocks/>
          </p:cNvSpPr>
          <p:nvPr/>
        </p:nvSpPr>
        <p:spPr>
          <a:xfrm>
            <a:off x="5401072" y="5065381"/>
            <a:ext cx="2304256" cy="72008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r>
              <a:rPr lang="es-ES" dirty="0" smtClean="0">
                <a:solidFill>
                  <a:srgbClr val="007AC6"/>
                </a:solidFill>
              </a:rPr>
              <a:t>Vales descuento</a:t>
            </a:r>
            <a:endParaRPr lang="es-ES" dirty="0">
              <a:solidFill>
                <a:srgbClr val="007AC6"/>
              </a:solidFill>
            </a:endParaRPr>
          </a:p>
        </p:txBody>
      </p:sp>
      <p:sp>
        <p:nvSpPr>
          <p:cNvPr id="14" name="Título 6"/>
          <p:cNvSpPr txBox="1">
            <a:spLocks/>
          </p:cNvSpPr>
          <p:nvPr/>
        </p:nvSpPr>
        <p:spPr>
          <a:xfrm>
            <a:off x="457200" y="533052"/>
            <a:ext cx="8229600" cy="1143000"/>
          </a:xfrm>
          <a:prstGeom prst="rect">
            <a:avLst/>
          </a:prstGeom>
        </p:spPr>
        <p:txBody>
          <a:bodyPr vert="horz" lIns="91440" tIns="45720" rIns="91440" bIns="45720" rtlCol="0" anchor="ctr">
            <a:normAutofit fontScale="92500" lnSpcReduction="20000"/>
          </a:bodyPr>
          <a:lstStyle/>
          <a:p>
            <a:pPr algn="ctr">
              <a:spcBef>
                <a:spcPct val="0"/>
              </a:spcBef>
              <a:defRPr/>
            </a:pPr>
            <a:r>
              <a:rPr kumimoji="0" lang="es-ES" sz="4400" b="0" i="0" u="none" strike="noStrike" kern="1200" cap="none" spc="0" normalizeH="0" baseline="0" noProof="0" dirty="0" smtClean="0">
                <a:ln>
                  <a:noFill/>
                </a:ln>
                <a:solidFill>
                  <a:srgbClr val="007AC6"/>
                </a:solidFill>
                <a:effectLst/>
                <a:uLnTx/>
                <a:uFillTx/>
                <a:latin typeface="Calibri" panose="020F0502020204030204" pitchFamily="34" charset="0"/>
                <a:ea typeface="+mj-ea"/>
                <a:cs typeface="+mj-cs"/>
              </a:rPr>
              <a:t>Fraudes</a:t>
            </a:r>
            <a:r>
              <a:rPr lang="es-ES" sz="4400" dirty="0" smtClean="0">
                <a:solidFill>
                  <a:srgbClr val="007AC6"/>
                </a:solidFill>
                <a:latin typeface="Calibri" panose="020F0502020204030204" pitchFamily="34" charset="0"/>
                <a:ea typeface="+mj-ea"/>
                <a:cs typeface="+mj-cs"/>
              </a:rPr>
              <a:t>: </a:t>
            </a:r>
            <a:r>
              <a:rPr lang="es-ES" sz="4400" dirty="0">
                <a:solidFill>
                  <a:srgbClr val="007AC6"/>
                </a:solidFill>
              </a:rPr>
              <a:t>Suscripción a servicios </a:t>
            </a:r>
            <a:r>
              <a:rPr lang="es-ES" sz="4400" dirty="0" err="1">
                <a:solidFill>
                  <a:srgbClr val="007AC6"/>
                </a:solidFill>
              </a:rPr>
              <a:t>premium</a:t>
            </a:r>
            <a:endParaRPr lang="es-ES" sz="4400" dirty="0">
              <a:solidFill>
                <a:srgbClr val="007AC6"/>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4400" b="0" i="0" u="none" strike="noStrike" kern="1200" cap="none" spc="0" normalizeH="0" baseline="0" noProof="0" dirty="0">
              <a:ln>
                <a:noFill/>
              </a:ln>
              <a:solidFill>
                <a:srgbClr val="007AC6"/>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68329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a:spLocks noGrp="1"/>
          </p:cNvSpPr>
          <p:nvPr>
            <p:ph type="sldNum" sz="quarter" idx="12"/>
          </p:nvPr>
        </p:nvSpPr>
        <p:spPr/>
        <p:txBody>
          <a:bodyPr/>
          <a:lstStyle/>
          <a:p>
            <a:fld id="{132FADFE-3B8F-471C-ABF0-DBC7717ECBBC}" type="slidenum">
              <a:rPr lang="es-ES" smtClean="0"/>
              <a:pPr/>
              <a:t>19</a:t>
            </a:fld>
            <a:endParaRPr lang="es-ES"/>
          </a:p>
        </p:txBody>
      </p:sp>
      <p:sp>
        <p:nvSpPr>
          <p:cNvPr id="8" name="Marcador de pie de página 7"/>
          <p:cNvSpPr>
            <a:spLocks noGrp="1"/>
          </p:cNvSpPr>
          <p:nvPr>
            <p:ph type="ftr" sz="quarter" idx="11"/>
          </p:nvPr>
        </p:nvSpPr>
        <p:spPr/>
        <p:txBody>
          <a:bodyPr/>
          <a:lstStyle/>
          <a:p>
            <a:pPr algn="ctr"/>
            <a:r>
              <a:rPr lang="es-ES" dirty="0" smtClean="0"/>
              <a:t>Fraudes electrónicos. Sección de ‘Avisos’ de OSI</a:t>
            </a:r>
            <a:endParaRPr lang="es-ES" dirty="0"/>
          </a:p>
        </p:txBody>
      </p:sp>
      <p:sp>
        <p:nvSpPr>
          <p:cNvPr id="6" name="Título 6"/>
          <p:cNvSpPr txBox="1">
            <a:spLocks/>
          </p:cNvSpPr>
          <p:nvPr/>
        </p:nvSpPr>
        <p:spPr>
          <a:xfrm>
            <a:off x="457200" y="533052"/>
            <a:ext cx="8229600" cy="1143000"/>
          </a:xfrm>
          <a:prstGeom prst="rect">
            <a:avLst/>
          </a:prstGeom>
        </p:spPr>
        <p:txBody>
          <a:bodyPr vert="horz" lIns="91440" tIns="45720" rIns="91440" bIns="45720" rtlCol="0" anchor="ctr">
            <a:normAutofit/>
          </a:bodyPr>
          <a:lstStyle/>
          <a:p>
            <a:pPr algn="ctr">
              <a:spcBef>
                <a:spcPct val="0"/>
              </a:spcBef>
              <a:defRPr/>
            </a:pPr>
            <a:r>
              <a:rPr kumimoji="0" lang="es-ES" sz="4400" b="0" i="0" u="none" strike="noStrike" kern="1200" cap="none" spc="0" normalizeH="0" baseline="0" noProof="0" dirty="0" smtClean="0">
                <a:ln>
                  <a:noFill/>
                </a:ln>
                <a:solidFill>
                  <a:srgbClr val="007AC6"/>
                </a:solidFill>
                <a:effectLst/>
                <a:uLnTx/>
                <a:uFillTx/>
                <a:latin typeface="Calibri" panose="020F0502020204030204" pitchFamily="34" charset="0"/>
                <a:ea typeface="+mj-ea"/>
                <a:cs typeface="+mj-cs"/>
              </a:rPr>
              <a:t>Más información</a:t>
            </a:r>
            <a:r>
              <a:rPr kumimoji="0" lang="es-ES" sz="4400" b="0" i="0" u="none" strike="noStrike" kern="1200" cap="none" spc="0" normalizeH="0" noProof="0" dirty="0" smtClean="0">
                <a:ln>
                  <a:noFill/>
                </a:ln>
                <a:solidFill>
                  <a:srgbClr val="007AC6"/>
                </a:solidFill>
                <a:effectLst/>
                <a:uLnTx/>
                <a:uFillTx/>
                <a:latin typeface="Calibri" panose="020F0502020204030204" pitchFamily="34" charset="0"/>
                <a:ea typeface="+mj-ea"/>
                <a:cs typeface="+mj-cs"/>
              </a:rPr>
              <a:t> sobre fraudes</a:t>
            </a:r>
            <a:endParaRPr lang="es-ES" sz="4400" dirty="0">
              <a:solidFill>
                <a:srgbClr val="007AC6"/>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4400" b="0" i="0" u="none" strike="noStrike" kern="1200" cap="none" spc="0" normalizeH="0" baseline="0" noProof="0" dirty="0">
              <a:ln>
                <a:noFill/>
              </a:ln>
              <a:solidFill>
                <a:srgbClr val="007AC6"/>
              </a:solidFill>
              <a:effectLst/>
              <a:uLnTx/>
              <a:uFillTx/>
              <a:latin typeface="Calibri" panose="020F0502020204030204" pitchFamily="34" charset="0"/>
              <a:ea typeface="+mj-ea"/>
              <a:cs typeface="+mj-cs"/>
            </a:endParaRPr>
          </a:p>
        </p:txBody>
      </p:sp>
      <p:pic>
        <p:nvPicPr>
          <p:cNvPr id="3" name="Imagen 2"/>
          <p:cNvPicPr>
            <a:picLocks noChangeAspect="1"/>
          </p:cNvPicPr>
          <p:nvPr/>
        </p:nvPicPr>
        <p:blipFill>
          <a:blip r:embed="rId3"/>
          <a:stretch>
            <a:fillRect/>
          </a:stretch>
        </p:blipFill>
        <p:spPr>
          <a:xfrm>
            <a:off x="899592" y="1412776"/>
            <a:ext cx="6947693" cy="4589040"/>
          </a:xfrm>
          <a:prstGeom prst="rect">
            <a:avLst/>
          </a:prstGeom>
        </p:spPr>
      </p:pic>
      <p:sp>
        <p:nvSpPr>
          <p:cNvPr id="9" name="Marcador de contenido 9"/>
          <p:cNvSpPr>
            <a:spLocks noGrp="1"/>
          </p:cNvSpPr>
          <p:nvPr>
            <p:ph idx="1"/>
          </p:nvPr>
        </p:nvSpPr>
        <p:spPr>
          <a:xfrm>
            <a:off x="457200" y="4581128"/>
            <a:ext cx="8229600" cy="936104"/>
          </a:xfrm>
          <a:solidFill>
            <a:schemeClr val="bg1"/>
          </a:solidFill>
          <a:ln>
            <a:solidFill>
              <a:schemeClr val="accent1"/>
            </a:solidFill>
          </a:ln>
        </p:spPr>
        <p:txBody>
          <a:bodyPr anchor="b">
            <a:noAutofit/>
          </a:bodyPr>
          <a:lstStyle/>
          <a:p>
            <a:pPr marL="0" indent="0" algn="ctr">
              <a:buNone/>
            </a:pPr>
            <a:r>
              <a:rPr lang="es-ES" sz="2400" dirty="0" smtClean="0">
                <a:solidFill>
                  <a:schemeClr val="tx1"/>
                </a:solidFill>
              </a:rPr>
              <a:t>Sección </a:t>
            </a:r>
            <a:r>
              <a:rPr lang="es-ES" sz="2400" dirty="0">
                <a:solidFill>
                  <a:schemeClr val="tx1"/>
                </a:solidFill>
              </a:rPr>
              <a:t>de </a:t>
            </a:r>
            <a:r>
              <a:rPr lang="es-ES" sz="2400" b="1" dirty="0" smtClean="0"/>
              <a:t>Avisos de seguridad </a:t>
            </a:r>
            <a:r>
              <a:rPr lang="es-ES" sz="2400" dirty="0">
                <a:solidFill>
                  <a:schemeClr val="tx1"/>
                </a:solidFill>
              </a:rPr>
              <a:t>de la </a:t>
            </a:r>
            <a:endParaRPr lang="es-ES" sz="2400" dirty="0" smtClean="0">
              <a:solidFill>
                <a:schemeClr val="tx1"/>
              </a:solidFill>
            </a:endParaRPr>
          </a:p>
          <a:p>
            <a:pPr marL="0" indent="0" algn="ctr">
              <a:buNone/>
            </a:pPr>
            <a:r>
              <a:rPr lang="es-ES" sz="2400" dirty="0" smtClean="0">
                <a:solidFill>
                  <a:schemeClr val="tx1"/>
                </a:solidFill>
              </a:rPr>
              <a:t>Oficina </a:t>
            </a:r>
            <a:r>
              <a:rPr lang="es-ES" sz="2400" dirty="0">
                <a:solidFill>
                  <a:schemeClr val="tx1"/>
                </a:solidFill>
              </a:rPr>
              <a:t>de Seguridad del </a:t>
            </a:r>
            <a:r>
              <a:rPr lang="es-ES" sz="2400" dirty="0" smtClean="0">
                <a:solidFill>
                  <a:schemeClr val="tx1"/>
                </a:solidFill>
              </a:rPr>
              <a:t>Internauta (</a:t>
            </a:r>
            <a:r>
              <a:rPr lang="es-ES" sz="2400" b="1" dirty="0" smtClean="0">
                <a:hlinkClick r:id="rId4"/>
              </a:rPr>
              <a:t>www.osi.es</a:t>
            </a:r>
            <a:r>
              <a:rPr lang="es-ES" sz="2400" dirty="0" smtClean="0">
                <a:solidFill>
                  <a:schemeClr val="tx1"/>
                </a:solidFill>
              </a:rPr>
              <a:t>)</a:t>
            </a:r>
            <a:endParaRPr lang="es-ES" sz="2400" dirty="0">
              <a:solidFill>
                <a:schemeClr val="tx1"/>
              </a:solidFill>
            </a:endParaRPr>
          </a:p>
        </p:txBody>
      </p:sp>
      <p:sp>
        <p:nvSpPr>
          <p:cNvPr id="12" name="Flecha derecha 11"/>
          <p:cNvSpPr/>
          <p:nvPr/>
        </p:nvSpPr>
        <p:spPr>
          <a:xfrm>
            <a:off x="349188" y="2492896"/>
            <a:ext cx="65841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03823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ormAutofit/>
          </a:bodyPr>
          <a:lstStyle/>
          <a:p>
            <a:pPr algn="ctr"/>
            <a:r>
              <a:rPr lang="es-ES" sz="4400" b="0" dirty="0">
                <a:latin typeface="Calibri" panose="020F0502020204030204" pitchFamily="34" charset="0"/>
              </a:rPr>
              <a:t>¿Qué </a:t>
            </a:r>
            <a:r>
              <a:rPr lang="es-ES" sz="4400" b="0" dirty="0" smtClean="0">
                <a:latin typeface="Calibri" panose="020F0502020204030204" pitchFamily="34" charset="0"/>
              </a:rPr>
              <a:t>vamos a aprender hoy?</a:t>
            </a:r>
            <a:endParaRPr lang="es-ES" sz="4400" b="0" dirty="0">
              <a:latin typeface="Calibri" panose="020F0502020204030204" pitchFamily="34" charset="0"/>
            </a:endParaRPr>
          </a:p>
        </p:txBody>
      </p:sp>
      <p:sp>
        <p:nvSpPr>
          <p:cNvPr id="4" name="3 Marcador de número de diapositiva"/>
          <p:cNvSpPr>
            <a:spLocks noGrp="1"/>
          </p:cNvSpPr>
          <p:nvPr>
            <p:ph type="sldNum" sz="quarter" idx="12"/>
          </p:nvPr>
        </p:nvSpPr>
        <p:spPr/>
        <p:txBody>
          <a:bodyPr/>
          <a:lstStyle/>
          <a:p>
            <a:fld id="{70ED536F-580B-41F4-B85A-D05C7DF0A5F5}" type="slidenum">
              <a:rPr lang="es-ES" smtClean="0"/>
              <a:pPr/>
              <a:t>2</a:t>
            </a:fld>
            <a:endParaRPr lang="es-ES" dirty="0"/>
          </a:p>
        </p:txBody>
      </p:sp>
      <p:sp>
        <p:nvSpPr>
          <p:cNvPr id="5" name="4 Marcador de pie de página"/>
          <p:cNvSpPr>
            <a:spLocks noGrp="1"/>
          </p:cNvSpPr>
          <p:nvPr>
            <p:ph type="ftr" sz="quarter" idx="11"/>
          </p:nvPr>
        </p:nvSpPr>
        <p:spPr/>
        <p:txBody>
          <a:bodyPr/>
          <a:lstStyle/>
          <a:p>
            <a:pPr algn="ctr"/>
            <a:r>
              <a:rPr lang="es-ES" dirty="0" smtClean="0"/>
              <a:t>Objetivos del taller</a:t>
            </a:r>
            <a:endParaRPr lang="es-ES" dirty="0"/>
          </a:p>
        </p:txBody>
      </p:sp>
      <p:sp>
        <p:nvSpPr>
          <p:cNvPr id="8" name="CuadroTexto 7"/>
          <p:cNvSpPr txBox="1"/>
          <p:nvPr/>
        </p:nvSpPr>
        <p:spPr>
          <a:xfrm>
            <a:off x="493204" y="1856432"/>
            <a:ext cx="8280920" cy="3754874"/>
          </a:xfrm>
          <a:prstGeom prst="rect">
            <a:avLst/>
          </a:prstGeom>
          <a:noFill/>
        </p:spPr>
        <p:txBody>
          <a:bodyPr wrap="square" rtlCol="0">
            <a:spAutoFit/>
          </a:bodyPr>
          <a:lstStyle/>
          <a:p>
            <a:pPr marL="800100" lvl="1" indent="-342900">
              <a:buClr>
                <a:srgbClr val="0070C0"/>
              </a:buClr>
              <a:buFont typeface="Wingdings" panose="05000000000000000000" pitchFamily="2" charset="2"/>
              <a:buChar char="§"/>
            </a:pPr>
            <a:r>
              <a:rPr lang="es-ES" sz="2800" dirty="0" smtClean="0">
                <a:latin typeface="Calibri" panose="020F0502020204030204" pitchFamily="34" charset="0"/>
              </a:rPr>
              <a:t>Entender el concepto de </a:t>
            </a:r>
            <a:r>
              <a:rPr lang="es-ES" sz="2800" b="1" dirty="0" smtClean="0">
                <a:solidFill>
                  <a:srgbClr val="007AC6"/>
                </a:solidFill>
                <a:latin typeface="Calibri" panose="020F0502020204030204" pitchFamily="34" charset="0"/>
              </a:rPr>
              <a:t>virus</a:t>
            </a:r>
            <a:r>
              <a:rPr lang="es-ES" sz="2800" dirty="0" smtClean="0">
                <a:solidFill>
                  <a:srgbClr val="007AC6"/>
                </a:solidFill>
                <a:latin typeface="Calibri" panose="020F0502020204030204" pitchFamily="34" charset="0"/>
              </a:rPr>
              <a:t> </a:t>
            </a:r>
            <a:r>
              <a:rPr lang="es-ES" sz="2800" dirty="0" smtClean="0">
                <a:latin typeface="Calibri" panose="020F0502020204030204" pitchFamily="34" charset="0"/>
              </a:rPr>
              <a:t>(malware)</a:t>
            </a:r>
          </a:p>
          <a:p>
            <a:pPr marL="800100" lvl="1" indent="-342900">
              <a:buClr>
                <a:srgbClr val="0070C0"/>
              </a:buClr>
              <a:buFont typeface="Wingdings" panose="05000000000000000000" pitchFamily="2" charset="2"/>
              <a:buChar char="§"/>
            </a:pPr>
            <a:r>
              <a:rPr lang="es-ES" sz="2800" dirty="0" smtClean="0">
                <a:latin typeface="Calibri" panose="020F0502020204030204" pitchFamily="34" charset="0"/>
              </a:rPr>
              <a:t>Principales</a:t>
            </a:r>
            <a:r>
              <a:rPr lang="es-ES" sz="2800" dirty="0" smtClean="0">
                <a:solidFill>
                  <a:srgbClr val="007AC6"/>
                </a:solidFill>
                <a:latin typeface="Calibri" panose="020F0502020204030204" pitchFamily="34" charset="0"/>
              </a:rPr>
              <a:t> </a:t>
            </a:r>
            <a:r>
              <a:rPr lang="es-ES" sz="2800" b="1" dirty="0" smtClean="0">
                <a:solidFill>
                  <a:srgbClr val="007AC6"/>
                </a:solidFill>
                <a:latin typeface="Calibri" panose="020F0502020204030204" pitchFamily="34" charset="0"/>
              </a:rPr>
              <a:t>mecanismos</a:t>
            </a:r>
            <a:r>
              <a:rPr lang="es-ES" sz="2800" dirty="0" smtClean="0">
                <a:solidFill>
                  <a:srgbClr val="007AC6"/>
                </a:solidFill>
                <a:latin typeface="Calibri" panose="020F0502020204030204" pitchFamily="34" charset="0"/>
              </a:rPr>
              <a:t> </a:t>
            </a:r>
            <a:r>
              <a:rPr lang="es-ES" sz="2800" dirty="0" smtClean="0">
                <a:latin typeface="Calibri" panose="020F0502020204030204" pitchFamily="34" charset="0"/>
              </a:rPr>
              <a:t>y</a:t>
            </a:r>
            <a:r>
              <a:rPr lang="es-ES" sz="2800" dirty="0" smtClean="0">
                <a:solidFill>
                  <a:srgbClr val="007AC6"/>
                </a:solidFill>
                <a:latin typeface="Calibri" panose="020F0502020204030204" pitchFamily="34" charset="0"/>
              </a:rPr>
              <a:t> </a:t>
            </a:r>
            <a:r>
              <a:rPr lang="es-ES" sz="2800" b="1" dirty="0">
                <a:solidFill>
                  <a:srgbClr val="007AC6"/>
                </a:solidFill>
                <a:latin typeface="Calibri" panose="020F0502020204030204" pitchFamily="34" charset="0"/>
              </a:rPr>
              <a:t>medios de infección</a:t>
            </a:r>
          </a:p>
          <a:p>
            <a:pPr marL="800100" lvl="1" indent="-342900">
              <a:buFont typeface="Wingdings" panose="05000000000000000000" pitchFamily="2" charset="2"/>
              <a:buChar char="§"/>
            </a:pPr>
            <a:r>
              <a:rPr lang="es-ES" sz="2800" b="1" dirty="0">
                <a:solidFill>
                  <a:srgbClr val="007AC6"/>
                </a:solidFill>
                <a:latin typeface="Calibri" panose="020F0502020204030204" pitchFamily="34" charset="0"/>
              </a:rPr>
              <a:t>Ingeniería social</a:t>
            </a:r>
            <a:r>
              <a:rPr lang="es-ES" sz="2800" dirty="0" smtClean="0">
                <a:solidFill>
                  <a:srgbClr val="007AC6"/>
                </a:solidFill>
                <a:latin typeface="Calibri" panose="020F0502020204030204" pitchFamily="34" charset="0"/>
              </a:rPr>
              <a:t>. </a:t>
            </a:r>
            <a:r>
              <a:rPr lang="es-ES" sz="2800" dirty="0" smtClean="0">
                <a:latin typeface="Calibri" panose="020F0502020204030204" pitchFamily="34" charset="0"/>
              </a:rPr>
              <a:t>¿Qué es? ¿para qué se utiliza? </a:t>
            </a:r>
          </a:p>
          <a:p>
            <a:pPr marL="800100" lvl="1" indent="-342900">
              <a:buFont typeface="Wingdings" panose="05000000000000000000" pitchFamily="2" charset="2"/>
              <a:buChar char="§"/>
            </a:pPr>
            <a:r>
              <a:rPr lang="es-ES" sz="2800" b="1" dirty="0">
                <a:solidFill>
                  <a:srgbClr val="007AC6"/>
                </a:solidFill>
                <a:latin typeface="Calibri" panose="020F0502020204030204" pitchFamily="34" charset="0"/>
              </a:rPr>
              <a:t>Tipos de fraudes </a:t>
            </a:r>
          </a:p>
          <a:p>
            <a:pPr marL="800100" lvl="1" indent="-342900">
              <a:buFont typeface="Wingdings" panose="05000000000000000000" pitchFamily="2" charset="2"/>
              <a:buChar char="§"/>
            </a:pPr>
            <a:r>
              <a:rPr lang="es-ES" sz="2800" b="1" dirty="0">
                <a:solidFill>
                  <a:srgbClr val="007AC6"/>
                </a:solidFill>
                <a:latin typeface="Calibri" panose="020F0502020204030204" pitchFamily="34" charset="0"/>
              </a:rPr>
              <a:t>Medidas de prevención </a:t>
            </a:r>
            <a:r>
              <a:rPr lang="es-ES" sz="2800" dirty="0" smtClean="0">
                <a:latin typeface="Calibri" panose="020F0502020204030204" pitchFamily="34" charset="0"/>
              </a:rPr>
              <a:t>ante virus y fraudes</a:t>
            </a:r>
          </a:p>
          <a:p>
            <a:pPr marL="800100" lvl="1" indent="-342900">
              <a:buFont typeface="Wingdings" panose="05000000000000000000" pitchFamily="2" charset="2"/>
              <a:buChar char="§"/>
            </a:pPr>
            <a:r>
              <a:rPr lang="es-ES" sz="2800" b="1" dirty="0">
                <a:solidFill>
                  <a:srgbClr val="007AC6"/>
                </a:solidFill>
                <a:latin typeface="Calibri" panose="020F0502020204030204" pitchFamily="34" charset="0"/>
              </a:rPr>
              <a:t>Pautas</a:t>
            </a:r>
            <a:r>
              <a:rPr lang="es-ES" sz="2800" dirty="0" smtClean="0">
                <a:solidFill>
                  <a:srgbClr val="007AC6"/>
                </a:solidFill>
                <a:latin typeface="Calibri" panose="020F0502020204030204" pitchFamily="34" charset="0"/>
              </a:rPr>
              <a:t> </a:t>
            </a:r>
            <a:r>
              <a:rPr lang="es-ES" sz="2800" dirty="0" smtClean="0">
                <a:latin typeface="Calibri" panose="020F0502020204030204" pitchFamily="34" charset="0"/>
              </a:rPr>
              <a:t>y</a:t>
            </a:r>
            <a:r>
              <a:rPr lang="es-ES" sz="2800" dirty="0" smtClean="0">
                <a:solidFill>
                  <a:srgbClr val="007AC6"/>
                </a:solidFill>
                <a:latin typeface="Calibri" panose="020F0502020204030204" pitchFamily="34" charset="0"/>
              </a:rPr>
              <a:t> </a:t>
            </a:r>
            <a:r>
              <a:rPr lang="es-ES" sz="2800" b="1" dirty="0">
                <a:solidFill>
                  <a:srgbClr val="007AC6"/>
                </a:solidFill>
                <a:latin typeface="Calibri" panose="020F0502020204030204" pitchFamily="34" charset="0"/>
              </a:rPr>
              <a:t>recomendaciones</a:t>
            </a:r>
          </a:p>
          <a:p>
            <a:pPr marL="800100" lvl="1" indent="-342900">
              <a:buClr>
                <a:srgbClr val="0070C0"/>
              </a:buClr>
              <a:buFont typeface="Wingdings" panose="05000000000000000000" pitchFamily="2" charset="2"/>
              <a:buChar char="§"/>
            </a:pPr>
            <a:r>
              <a:rPr lang="es-ES" sz="2800" dirty="0" smtClean="0">
                <a:latin typeface="Calibri" panose="020F0502020204030204" pitchFamily="34" charset="0"/>
              </a:rPr>
              <a:t>Entidades de </a:t>
            </a:r>
            <a:r>
              <a:rPr lang="es-ES" sz="2800" b="1" dirty="0">
                <a:solidFill>
                  <a:srgbClr val="007AC6"/>
                </a:solidFill>
                <a:latin typeface="Calibri" panose="020F0502020204030204" pitchFamily="34" charset="0"/>
              </a:rPr>
              <a:t>soporte</a:t>
            </a:r>
            <a:r>
              <a:rPr lang="es-ES" sz="2800" dirty="0" smtClean="0">
                <a:solidFill>
                  <a:srgbClr val="007AC6"/>
                </a:solidFill>
                <a:latin typeface="Calibri" panose="020F0502020204030204" pitchFamily="34" charset="0"/>
              </a:rPr>
              <a:t> </a:t>
            </a:r>
            <a:r>
              <a:rPr lang="es-ES" sz="2800" dirty="0" smtClean="0">
                <a:latin typeface="Calibri" panose="020F0502020204030204" pitchFamily="34" charset="0"/>
              </a:rPr>
              <a:t>y</a:t>
            </a:r>
            <a:r>
              <a:rPr lang="es-ES" sz="2800" dirty="0" smtClean="0">
                <a:solidFill>
                  <a:srgbClr val="007AC6"/>
                </a:solidFill>
                <a:latin typeface="Calibri" panose="020F0502020204030204" pitchFamily="34" charset="0"/>
              </a:rPr>
              <a:t> </a:t>
            </a:r>
            <a:r>
              <a:rPr lang="es-ES" sz="2800" b="1" dirty="0">
                <a:solidFill>
                  <a:srgbClr val="007AC6"/>
                </a:solidFill>
                <a:latin typeface="Calibri" panose="020F0502020204030204" pitchFamily="34" charset="0"/>
              </a:rPr>
              <a:t>referencia</a:t>
            </a:r>
          </a:p>
          <a:p>
            <a:pPr marL="800100" lvl="1" indent="-342900">
              <a:buFont typeface="Wingdings" panose="05000000000000000000" pitchFamily="2" charset="2"/>
              <a:buChar char="§"/>
            </a:pPr>
            <a:endParaRPr lang="es-ES" sz="2400" dirty="0">
              <a:solidFill>
                <a:srgbClr val="007AC6"/>
              </a:solidFill>
              <a:latin typeface="Calibri" panose="020F0502020204030204" pitchFamily="34" charset="0"/>
            </a:endParaRPr>
          </a:p>
          <a:p>
            <a:endParaRPr lang="es-ES" dirty="0">
              <a:solidFill>
                <a:srgbClr val="007AC6"/>
              </a:solidFill>
            </a:endParaRPr>
          </a:p>
        </p:txBody>
      </p:sp>
    </p:spTree>
    <p:extLst>
      <p:ext uri="{BB962C8B-B14F-4D97-AF65-F5344CB8AC3E}">
        <p14:creationId xmlns:p14="http://schemas.microsoft.com/office/powerpoint/2010/main" val="539978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smtClean="0"/>
              <a:t>Medidas de prevención </a:t>
            </a:r>
            <a:endParaRPr lang="es-ES" sz="4400" dirty="0"/>
          </a:p>
        </p:txBody>
      </p:sp>
      <p:pic>
        <p:nvPicPr>
          <p:cNvPr id="6" name="Marcador de contenido 5">
            <a:hlinkClick r:id="rId3"/>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tretch/>
        </p:blipFill>
        <p:spPr>
          <a:xfrm>
            <a:off x="2017515" y="1600201"/>
            <a:ext cx="5108970" cy="3827378"/>
          </a:xfrm>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20</a:t>
            </a:fld>
            <a:endParaRPr lang="es-ES" dirty="0"/>
          </a:p>
        </p:txBody>
      </p:sp>
      <p:sp>
        <p:nvSpPr>
          <p:cNvPr id="5" name="Marcador de pie de página 4"/>
          <p:cNvSpPr>
            <a:spLocks noGrp="1"/>
          </p:cNvSpPr>
          <p:nvPr>
            <p:ph type="ftr" sz="quarter" idx="11"/>
          </p:nvPr>
        </p:nvSpPr>
        <p:spPr/>
        <p:txBody>
          <a:bodyPr/>
          <a:lstStyle/>
          <a:p>
            <a:pPr algn="ctr"/>
            <a:r>
              <a:rPr lang="es-ES" dirty="0"/>
              <a:t>Virus y </a:t>
            </a:r>
            <a:r>
              <a:rPr lang="es-ES" dirty="0" smtClean="0"/>
              <a:t>Fraudes. </a:t>
            </a:r>
            <a:r>
              <a:rPr lang="es-ES" dirty="0"/>
              <a:t>Medidas </a:t>
            </a:r>
            <a:r>
              <a:rPr lang="es-ES" dirty="0" smtClean="0"/>
              <a:t>de prevención. </a:t>
            </a:r>
            <a:endParaRPr lang="es-ES" dirty="0"/>
          </a:p>
        </p:txBody>
      </p:sp>
      <p:pic>
        <p:nvPicPr>
          <p:cNvPr id="7" name="Picture 2" descr="http://www.steppinoutband.net/wp-content/uploads/2015/03/media_video_icon_pc_800_clr_44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4797152"/>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495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solidFill>
        </p:spPr>
        <p:txBody>
          <a:bodyPr vert="horz" lIns="91440" tIns="45720" rIns="91440" bIns="45720" rtlCol="0" anchor="ctr">
            <a:normAutofit/>
          </a:bodyPr>
          <a:lstStyle/>
          <a:p>
            <a:pPr algn="ctr"/>
            <a:r>
              <a:rPr lang="es-ES" sz="4400" dirty="0">
                <a:latin typeface="Calibri" panose="020F0502020204030204" pitchFamily="34" charset="0"/>
              </a:rPr>
              <a:t>Medidas de prevención </a:t>
            </a:r>
          </a:p>
        </p:txBody>
      </p:sp>
      <p:sp>
        <p:nvSpPr>
          <p:cNvPr id="4" name="Marcador de número de diapositiva 3"/>
          <p:cNvSpPr>
            <a:spLocks noGrp="1"/>
          </p:cNvSpPr>
          <p:nvPr>
            <p:ph type="sldNum" sz="quarter" idx="12"/>
          </p:nvPr>
        </p:nvSpPr>
        <p:spPr/>
        <p:txBody>
          <a:bodyPr/>
          <a:lstStyle/>
          <a:p>
            <a:fld id="{70ED536F-580B-41F4-B85A-D05C7DF0A5F5}" type="slidenum">
              <a:rPr lang="es-ES" smtClean="0"/>
              <a:pPr/>
              <a:t>21</a:t>
            </a:fld>
            <a:endParaRPr lang="es-ES" dirty="0"/>
          </a:p>
        </p:txBody>
      </p:sp>
      <p:sp>
        <p:nvSpPr>
          <p:cNvPr id="7" name="Marcador de pie de página 4"/>
          <p:cNvSpPr>
            <a:spLocks noGrp="1"/>
          </p:cNvSpPr>
          <p:nvPr>
            <p:ph type="ftr" sz="quarter" idx="11"/>
          </p:nvPr>
        </p:nvSpPr>
        <p:spPr/>
        <p:txBody>
          <a:bodyPr/>
          <a:lstStyle/>
          <a:p>
            <a:pPr algn="ctr"/>
            <a:r>
              <a:rPr lang="es-ES" dirty="0"/>
              <a:t>Virus y </a:t>
            </a:r>
            <a:r>
              <a:rPr lang="es-ES" dirty="0" smtClean="0"/>
              <a:t>Fraudes. </a:t>
            </a:r>
            <a:r>
              <a:rPr lang="es-ES" dirty="0"/>
              <a:t>Medidas </a:t>
            </a:r>
            <a:r>
              <a:rPr lang="es-ES" dirty="0" smtClean="0"/>
              <a:t>de prevención. </a:t>
            </a:r>
            <a:endParaRPr lang="es-ES" dirty="0"/>
          </a:p>
        </p:txBody>
      </p:sp>
      <p:pic>
        <p:nvPicPr>
          <p:cNvPr id="5" name="Imagen 4"/>
          <p:cNvPicPr>
            <a:picLocks noChangeAspect="1"/>
          </p:cNvPicPr>
          <p:nvPr/>
        </p:nvPicPr>
        <p:blipFill>
          <a:blip r:embed="rId3"/>
          <a:stretch>
            <a:fillRect/>
          </a:stretch>
        </p:blipFill>
        <p:spPr>
          <a:xfrm>
            <a:off x="1403648" y="1556792"/>
            <a:ext cx="5891956" cy="4267852"/>
          </a:xfrm>
          <a:prstGeom prst="rect">
            <a:avLst/>
          </a:prstGeom>
        </p:spPr>
      </p:pic>
      <p:sp>
        <p:nvSpPr>
          <p:cNvPr id="6" name="Flecha derecha 5"/>
          <p:cNvSpPr/>
          <p:nvPr/>
        </p:nvSpPr>
        <p:spPr>
          <a:xfrm>
            <a:off x="2627784" y="2780928"/>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00786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8 Marcador de contenido"/>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6207369"/>
          </a:xfrm>
          <a:prstGeom prst="rect">
            <a:avLst/>
          </a:prstGeom>
        </p:spPr>
      </p:pic>
      <p:sp>
        <p:nvSpPr>
          <p:cNvPr id="2" name="Título 1"/>
          <p:cNvSpPr>
            <a:spLocks noGrp="1"/>
          </p:cNvSpPr>
          <p:nvPr>
            <p:ph type="title"/>
          </p:nvPr>
        </p:nvSpPr>
        <p:spPr>
          <a:xfrm>
            <a:off x="0" y="0"/>
            <a:ext cx="9144000" cy="1417638"/>
          </a:xfrm>
          <a:solidFill>
            <a:schemeClr val="bg1"/>
          </a:solidFill>
          <a:ln>
            <a:noFill/>
          </a:ln>
        </p:spPr>
        <p:style>
          <a:lnRef idx="2">
            <a:schemeClr val="accent1"/>
          </a:lnRef>
          <a:fillRef idx="1">
            <a:schemeClr val="lt1"/>
          </a:fillRef>
          <a:effectRef idx="0">
            <a:schemeClr val="accent1"/>
          </a:effectRef>
          <a:fontRef idx="minor">
            <a:schemeClr val="dk1"/>
          </a:fontRef>
        </p:style>
        <p:txBody>
          <a:bodyPr>
            <a:normAutofit/>
          </a:bodyPr>
          <a:lstStyle/>
          <a:p>
            <a:r>
              <a:rPr lang="es-ES" sz="4400" dirty="0" smtClean="0"/>
              <a:t>Recomendaciones genéricas</a:t>
            </a:r>
            <a:endParaRPr lang="es-ES" sz="4400" dirty="0"/>
          </a:p>
        </p:txBody>
      </p:sp>
      <p:sp>
        <p:nvSpPr>
          <p:cNvPr id="4" name="Marcador de número de diapositiva 3"/>
          <p:cNvSpPr>
            <a:spLocks noGrp="1"/>
          </p:cNvSpPr>
          <p:nvPr>
            <p:ph type="sldNum" sz="quarter" idx="12"/>
          </p:nvPr>
        </p:nvSpPr>
        <p:spPr/>
        <p:txBody>
          <a:bodyPr/>
          <a:lstStyle/>
          <a:p>
            <a:fld id="{70ED536F-580B-41F4-B85A-D05C7DF0A5F5}" type="slidenum">
              <a:rPr lang="es-ES" smtClean="0"/>
              <a:pPr/>
              <a:t>22</a:t>
            </a:fld>
            <a:endParaRPr lang="es-ES" dirty="0"/>
          </a:p>
        </p:txBody>
      </p:sp>
      <p:sp>
        <p:nvSpPr>
          <p:cNvPr id="6" name="Marcador de pie de página 4"/>
          <p:cNvSpPr>
            <a:spLocks noGrp="1"/>
          </p:cNvSpPr>
          <p:nvPr>
            <p:ph type="ftr" sz="quarter" idx="11"/>
          </p:nvPr>
        </p:nvSpPr>
        <p:spPr/>
        <p:txBody>
          <a:bodyPr/>
          <a:lstStyle/>
          <a:p>
            <a:pPr algn="ctr"/>
            <a:r>
              <a:rPr lang="es-ES" dirty="0" smtClean="0"/>
              <a:t>Recomendaciones genéricas. Virus y Fraudes </a:t>
            </a:r>
            <a:endParaRPr lang="es-ES" dirty="0"/>
          </a:p>
        </p:txBody>
      </p:sp>
    </p:spTree>
    <p:extLst>
      <p:ext uri="{BB962C8B-B14F-4D97-AF65-F5344CB8AC3E}">
        <p14:creationId xmlns:p14="http://schemas.microsoft.com/office/powerpoint/2010/main" val="936496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smtClean="0"/>
              <a:t>Recomendaciones genéricas</a:t>
            </a:r>
            <a:endParaRPr lang="es-ES" sz="44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426706315"/>
              </p:ext>
            </p:extLst>
          </p:nvPr>
        </p:nvGraphicFramePr>
        <p:xfrm>
          <a:off x="457200" y="148478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p:cNvSpPr>
            <a:spLocks noGrp="1"/>
          </p:cNvSpPr>
          <p:nvPr>
            <p:ph type="sldNum" sz="quarter" idx="12"/>
          </p:nvPr>
        </p:nvSpPr>
        <p:spPr/>
        <p:txBody>
          <a:bodyPr/>
          <a:lstStyle/>
          <a:p>
            <a:fld id="{70ED536F-580B-41F4-B85A-D05C7DF0A5F5}" type="slidenum">
              <a:rPr lang="es-ES" smtClean="0"/>
              <a:pPr/>
              <a:t>23</a:t>
            </a:fld>
            <a:endParaRPr lang="es-ES" dirty="0"/>
          </a:p>
        </p:txBody>
      </p:sp>
      <p:sp>
        <p:nvSpPr>
          <p:cNvPr id="7" name="Marcador de pie de página 4"/>
          <p:cNvSpPr>
            <a:spLocks noGrp="1"/>
          </p:cNvSpPr>
          <p:nvPr>
            <p:ph type="ftr" sz="quarter" idx="11"/>
          </p:nvPr>
        </p:nvSpPr>
        <p:spPr/>
        <p:txBody>
          <a:bodyPr/>
          <a:lstStyle/>
          <a:p>
            <a:pPr algn="ctr"/>
            <a:r>
              <a:rPr lang="es-ES" dirty="0" smtClean="0"/>
              <a:t>Recomendaciones genéricas . Virus y Fraudes </a:t>
            </a:r>
            <a:endParaRPr lang="es-ES" dirty="0"/>
          </a:p>
        </p:txBody>
      </p:sp>
    </p:spTree>
    <p:extLst>
      <p:ext uri="{BB962C8B-B14F-4D97-AF65-F5344CB8AC3E}">
        <p14:creationId xmlns:p14="http://schemas.microsoft.com/office/powerpoint/2010/main" val="3290302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smtClean="0"/>
              <a:t>Recomendaciones genéricas</a:t>
            </a:r>
            <a:endParaRPr lang="es-ES" sz="44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50620087"/>
              </p:ext>
            </p:extLst>
          </p:nvPr>
        </p:nvGraphicFramePr>
        <p:xfrm>
          <a:off x="457200" y="148478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p:cNvSpPr>
            <a:spLocks noGrp="1"/>
          </p:cNvSpPr>
          <p:nvPr>
            <p:ph type="sldNum" sz="quarter" idx="12"/>
          </p:nvPr>
        </p:nvSpPr>
        <p:spPr/>
        <p:txBody>
          <a:bodyPr/>
          <a:lstStyle/>
          <a:p>
            <a:fld id="{70ED536F-580B-41F4-B85A-D05C7DF0A5F5}" type="slidenum">
              <a:rPr lang="es-ES" smtClean="0"/>
              <a:pPr/>
              <a:t>24</a:t>
            </a:fld>
            <a:endParaRPr lang="es-ES" dirty="0"/>
          </a:p>
        </p:txBody>
      </p:sp>
      <p:sp>
        <p:nvSpPr>
          <p:cNvPr id="7" name="Marcador de pie de página 4"/>
          <p:cNvSpPr>
            <a:spLocks noGrp="1"/>
          </p:cNvSpPr>
          <p:nvPr>
            <p:ph type="ftr" sz="quarter" idx="11"/>
          </p:nvPr>
        </p:nvSpPr>
        <p:spPr/>
        <p:txBody>
          <a:bodyPr/>
          <a:lstStyle/>
          <a:p>
            <a:pPr algn="ctr"/>
            <a:r>
              <a:rPr lang="es-ES" dirty="0" smtClean="0"/>
              <a:t>Recomendaciones genéricas . Virus y Fraudes </a:t>
            </a:r>
            <a:endParaRPr lang="es-ES" dirty="0"/>
          </a:p>
        </p:txBody>
      </p:sp>
    </p:spTree>
    <p:extLst>
      <p:ext uri="{BB962C8B-B14F-4D97-AF65-F5344CB8AC3E}">
        <p14:creationId xmlns:p14="http://schemas.microsoft.com/office/powerpoint/2010/main" val="2689001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4400" dirty="0" smtClean="0"/>
              <a:t>Entidades de soporte y referencia</a:t>
            </a:r>
            <a:endParaRPr lang="es-ES" sz="4400" dirty="0"/>
          </a:p>
        </p:txBody>
      </p:sp>
      <p:sp>
        <p:nvSpPr>
          <p:cNvPr id="4" name="Marcador de número de diapositiva 3"/>
          <p:cNvSpPr>
            <a:spLocks noGrp="1"/>
          </p:cNvSpPr>
          <p:nvPr>
            <p:ph type="sldNum" sz="quarter" idx="12"/>
          </p:nvPr>
        </p:nvSpPr>
        <p:spPr/>
        <p:txBody>
          <a:bodyPr/>
          <a:lstStyle/>
          <a:p>
            <a:fld id="{70ED536F-580B-41F4-B85A-D05C7DF0A5F5}" type="slidenum">
              <a:rPr lang="es-ES" smtClean="0"/>
              <a:pPr/>
              <a:t>25</a:t>
            </a:fld>
            <a:endParaRPr lang="es-ES" dirty="0"/>
          </a:p>
        </p:txBody>
      </p:sp>
      <p:sp>
        <p:nvSpPr>
          <p:cNvPr id="6" name="Marcador de pie de página 4"/>
          <p:cNvSpPr>
            <a:spLocks noGrp="1"/>
          </p:cNvSpPr>
          <p:nvPr>
            <p:ph type="ftr" sz="quarter" idx="11"/>
          </p:nvPr>
        </p:nvSpPr>
        <p:spPr/>
        <p:txBody>
          <a:bodyPr/>
          <a:lstStyle/>
          <a:p>
            <a:pPr algn="ctr"/>
            <a:r>
              <a:rPr lang="es-ES" dirty="0" smtClean="0"/>
              <a:t>Entidades de soporte y referencia. Virus y Fraudes </a:t>
            </a:r>
            <a:endParaRPr lang="es-ES" dirty="0"/>
          </a:p>
        </p:txBody>
      </p:sp>
      <p:sp>
        <p:nvSpPr>
          <p:cNvPr id="3" name="Marcador de contenido 2"/>
          <p:cNvSpPr>
            <a:spLocks noGrp="1"/>
          </p:cNvSpPr>
          <p:nvPr>
            <p:ph idx="1"/>
          </p:nvPr>
        </p:nvSpPr>
        <p:spPr/>
        <p:txBody>
          <a:bodyPr>
            <a:normAutofit fontScale="55000" lnSpcReduction="20000"/>
          </a:bodyPr>
          <a:lstStyle/>
          <a:p>
            <a:pPr marL="0" indent="0">
              <a:buNone/>
            </a:pPr>
            <a:r>
              <a:rPr lang="es-ES" sz="3300" b="1" dirty="0"/>
              <a:t>Grupo de Delitos Telemáticos (Guardia Civil</a:t>
            </a:r>
            <a:r>
              <a:rPr lang="es-ES" sz="3300" b="1" dirty="0" smtClean="0"/>
              <a:t>)</a:t>
            </a:r>
            <a:endParaRPr lang="es-ES" sz="3300" b="1" dirty="0"/>
          </a:p>
          <a:p>
            <a:pPr marL="987425">
              <a:buClr>
                <a:srgbClr val="0070C0"/>
              </a:buClr>
            </a:pPr>
            <a:r>
              <a:rPr lang="es-ES" sz="3300" b="1" dirty="0" smtClean="0">
                <a:solidFill>
                  <a:schemeClr val="tx1"/>
                </a:solidFill>
              </a:rPr>
              <a:t>Web</a:t>
            </a:r>
            <a:r>
              <a:rPr lang="es-ES" sz="3300" b="1" dirty="0">
                <a:solidFill>
                  <a:schemeClr val="tx1"/>
                </a:solidFill>
              </a:rPr>
              <a:t>: </a:t>
            </a:r>
            <a:r>
              <a:rPr lang="es-ES" sz="3300" dirty="0">
                <a:solidFill>
                  <a:schemeClr val="tx1"/>
                </a:solidFill>
              </a:rPr>
              <a:t>https://www.gdt.guardiacivil.es/</a:t>
            </a:r>
            <a:endParaRPr lang="es-ES" sz="3300" dirty="0" smtClean="0">
              <a:solidFill>
                <a:schemeClr val="tx1"/>
              </a:solidFill>
            </a:endParaRPr>
          </a:p>
          <a:p>
            <a:pPr marL="987425">
              <a:buClr>
                <a:srgbClr val="0070C0"/>
              </a:buClr>
            </a:pPr>
            <a:r>
              <a:rPr lang="es-ES" sz="3300" b="1" dirty="0" smtClean="0">
                <a:solidFill>
                  <a:schemeClr val="tx1"/>
                </a:solidFill>
              </a:rPr>
              <a:t>Twitter: </a:t>
            </a:r>
            <a:r>
              <a:rPr lang="es-ES" sz="3300" dirty="0">
                <a:solidFill>
                  <a:schemeClr val="tx1"/>
                </a:solidFill>
              </a:rPr>
              <a:t>https://</a:t>
            </a:r>
            <a:r>
              <a:rPr lang="es-ES" sz="3300" dirty="0" smtClean="0">
                <a:solidFill>
                  <a:schemeClr val="tx1"/>
                </a:solidFill>
              </a:rPr>
              <a:t>twitter.com/GDTGuardiaCivil</a:t>
            </a:r>
          </a:p>
          <a:p>
            <a:pPr marL="0" indent="0">
              <a:buNone/>
            </a:pPr>
            <a:endParaRPr lang="es-ES" sz="3300" b="1" dirty="0" smtClean="0"/>
          </a:p>
          <a:p>
            <a:pPr marL="0" indent="0">
              <a:buNone/>
            </a:pPr>
            <a:r>
              <a:rPr lang="es-ES" sz="3300" b="1" dirty="0" smtClean="0"/>
              <a:t>Brigada </a:t>
            </a:r>
            <a:r>
              <a:rPr lang="es-ES" sz="3300" b="1" dirty="0"/>
              <a:t>Investigación tecnológica (Policía Nacional)</a:t>
            </a:r>
          </a:p>
          <a:p>
            <a:pPr marL="987425" indent="-357188">
              <a:buClr>
                <a:srgbClr val="0070C0"/>
              </a:buClr>
            </a:pPr>
            <a:r>
              <a:rPr lang="es-ES" sz="3300" b="1" dirty="0">
                <a:solidFill>
                  <a:schemeClr val="tx1"/>
                </a:solidFill>
              </a:rPr>
              <a:t>Web: </a:t>
            </a:r>
            <a:r>
              <a:rPr lang="es-ES" sz="3300" dirty="0">
                <a:solidFill>
                  <a:schemeClr val="tx1"/>
                </a:solidFill>
              </a:rPr>
              <a:t>http://www.policia.es/</a:t>
            </a:r>
          </a:p>
          <a:p>
            <a:pPr marL="987425" lvl="0" indent="-357188">
              <a:buClr>
                <a:srgbClr val="0070C0"/>
              </a:buClr>
            </a:pPr>
            <a:r>
              <a:rPr lang="es-ES" sz="3300" b="1" dirty="0">
                <a:solidFill>
                  <a:schemeClr val="tx1"/>
                </a:solidFill>
              </a:rPr>
              <a:t>Reporte de incidentes:</a:t>
            </a:r>
            <a:r>
              <a:rPr lang="es-ES" sz="3300" dirty="0">
                <a:solidFill>
                  <a:schemeClr val="tx1"/>
                </a:solidFill>
              </a:rPr>
              <a:t> </a:t>
            </a:r>
            <a:r>
              <a:rPr lang="es-ES" sz="3300" u="sng" dirty="0" smtClean="0">
                <a:solidFill>
                  <a:schemeClr val="tx1"/>
                </a:solidFill>
              </a:rPr>
              <a:t>delitos.tecnologicos@policia.es</a:t>
            </a:r>
            <a:endParaRPr lang="es-ES" sz="3300" dirty="0">
              <a:solidFill>
                <a:schemeClr val="tx1"/>
              </a:solidFill>
            </a:endParaRPr>
          </a:p>
          <a:p>
            <a:pPr marL="987425" lvl="0" indent="-357188">
              <a:buClr>
                <a:srgbClr val="0070C0"/>
              </a:buClr>
            </a:pPr>
            <a:r>
              <a:rPr lang="es-ES" sz="3300" b="1" dirty="0" smtClean="0">
                <a:solidFill>
                  <a:schemeClr val="tx1"/>
                </a:solidFill>
              </a:rPr>
              <a:t>Twitter: </a:t>
            </a:r>
            <a:r>
              <a:rPr lang="es-ES" sz="3300" dirty="0">
                <a:solidFill>
                  <a:schemeClr val="tx1"/>
                </a:solidFill>
              </a:rPr>
              <a:t>https://twitter.com/policia</a:t>
            </a:r>
            <a:r>
              <a:rPr lang="es-ES" sz="3300" b="1" dirty="0">
                <a:solidFill>
                  <a:schemeClr val="tx1"/>
                </a:solidFill>
              </a:rPr>
              <a:t> </a:t>
            </a:r>
            <a:endParaRPr lang="es-ES" sz="3300" b="1" dirty="0" smtClean="0">
              <a:solidFill>
                <a:schemeClr val="tx1"/>
              </a:solidFill>
            </a:endParaRPr>
          </a:p>
          <a:p>
            <a:pPr marL="987425" indent="-357188">
              <a:buClr>
                <a:srgbClr val="0070C0"/>
              </a:buClr>
            </a:pPr>
            <a:r>
              <a:rPr lang="es-ES" sz="3300" dirty="0" smtClean="0">
                <a:solidFill>
                  <a:schemeClr val="tx1"/>
                </a:solidFill>
              </a:rPr>
              <a:t>902 102 112</a:t>
            </a:r>
            <a:endParaRPr lang="es-ES" sz="3300" dirty="0">
              <a:solidFill>
                <a:schemeClr val="tx1"/>
              </a:solidFill>
            </a:endParaRPr>
          </a:p>
          <a:p>
            <a:pPr marL="0" indent="0">
              <a:buNone/>
            </a:pPr>
            <a:endParaRPr lang="es-ES" sz="3300" b="1" dirty="0" smtClean="0"/>
          </a:p>
          <a:p>
            <a:pPr marL="0" indent="0">
              <a:buNone/>
            </a:pPr>
            <a:r>
              <a:rPr lang="es-ES" sz="3300" b="1" dirty="0" smtClean="0"/>
              <a:t>Oficina de Seguridad del Internauta (OSI)</a:t>
            </a:r>
            <a:endParaRPr lang="es-ES" sz="3300" b="1" dirty="0"/>
          </a:p>
          <a:p>
            <a:pPr marL="987425" lvl="0">
              <a:buClr>
                <a:srgbClr val="0070C0"/>
              </a:buClr>
            </a:pPr>
            <a:r>
              <a:rPr lang="es-ES" sz="3300" b="1" dirty="0">
                <a:solidFill>
                  <a:schemeClr val="tx1"/>
                </a:solidFill>
              </a:rPr>
              <a:t>Web: </a:t>
            </a:r>
            <a:r>
              <a:rPr lang="es-ES" sz="3300" dirty="0" smtClean="0">
                <a:solidFill>
                  <a:schemeClr val="tx1"/>
                </a:solidFill>
              </a:rPr>
              <a:t>www.osi.es</a:t>
            </a:r>
            <a:endParaRPr lang="es-ES" sz="3300" dirty="0">
              <a:solidFill>
                <a:schemeClr val="tx1"/>
              </a:solidFill>
            </a:endParaRPr>
          </a:p>
          <a:p>
            <a:pPr marL="987425" lvl="0">
              <a:buClr>
                <a:srgbClr val="0070C0"/>
              </a:buClr>
            </a:pPr>
            <a:r>
              <a:rPr lang="es-ES" sz="3300" b="1" dirty="0" smtClean="0">
                <a:solidFill>
                  <a:schemeClr val="tx1"/>
                </a:solidFill>
              </a:rPr>
              <a:t>Reporte de incidentes</a:t>
            </a:r>
            <a:r>
              <a:rPr lang="es-ES" sz="3300" b="1" dirty="0">
                <a:solidFill>
                  <a:schemeClr val="tx1"/>
                </a:solidFill>
              </a:rPr>
              <a:t>:</a:t>
            </a:r>
            <a:r>
              <a:rPr lang="es-ES" sz="3300" dirty="0">
                <a:solidFill>
                  <a:schemeClr val="tx1"/>
                </a:solidFill>
              </a:rPr>
              <a:t> </a:t>
            </a:r>
            <a:r>
              <a:rPr lang="es-ES" sz="3300" u="sng" dirty="0">
                <a:solidFill>
                  <a:schemeClr val="tx1"/>
                </a:solidFill>
              </a:rPr>
              <a:t>incidencias@certsi.es</a:t>
            </a:r>
            <a:endParaRPr lang="es-ES" sz="3300" dirty="0">
              <a:solidFill>
                <a:schemeClr val="tx1"/>
              </a:solidFill>
            </a:endParaRPr>
          </a:p>
          <a:p>
            <a:pPr marL="987425" lvl="0">
              <a:buClr>
                <a:srgbClr val="0070C0"/>
              </a:buClr>
            </a:pPr>
            <a:r>
              <a:rPr lang="es-ES" sz="3300" b="1" dirty="0">
                <a:solidFill>
                  <a:schemeClr val="tx1"/>
                </a:solidFill>
              </a:rPr>
              <a:t>Twitter: </a:t>
            </a:r>
            <a:r>
              <a:rPr lang="es-ES" sz="3300" dirty="0">
                <a:solidFill>
                  <a:schemeClr val="tx1"/>
                </a:solidFill>
              </a:rPr>
              <a:t>https://</a:t>
            </a:r>
            <a:r>
              <a:rPr lang="es-ES" sz="3300" dirty="0" smtClean="0">
                <a:solidFill>
                  <a:schemeClr val="tx1"/>
                </a:solidFill>
              </a:rPr>
              <a:t>twitter.com/osiseguridad</a:t>
            </a:r>
          </a:p>
          <a:p>
            <a:pPr marL="987425" lvl="0">
              <a:buClr>
                <a:srgbClr val="0070C0"/>
              </a:buClr>
            </a:pPr>
            <a:r>
              <a:rPr lang="es-ES" sz="3300" dirty="0" smtClean="0">
                <a:solidFill>
                  <a:schemeClr val="tx1"/>
                </a:solidFill>
              </a:rPr>
              <a:t>901 111 121</a:t>
            </a:r>
            <a:endParaRPr lang="es-ES" sz="3300" dirty="0">
              <a:solidFill>
                <a:schemeClr val="tx1"/>
              </a:solidFill>
            </a:endParaRPr>
          </a:p>
          <a:p>
            <a:endParaRPr lang="es-ES" dirty="0"/>
          </a:p>
        </p:txBody>
      </p:sp>
      <p:pic>
        <p:nvPicPr>
          <p:cNvPr id="1026" name="Picture 2" descr="Oficina de Seguridad Informá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349" y="5229200"/>
            <a:ext cx="1428750" cy="4381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e-observatorio.es/Images/Logos/logo_bit_media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349" y="3455003"/>
            <a:ext cx="1118294" cy="8163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gdt.guardiacivil.es/webgdt/media/images/noticias/opguardad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2733" y="1600200"/>
            <a:ext cx="1000369" cy="988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920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a:stretch>
            <a:fillRect/>
          </a:stretch>
        </p:blipFill>
        <p:spPr>
          <a:xfrm>
            <a:off x="4397337" y="1763422"/>
            <a:ext cx="4629150" cy="3495675"/>
          </a:xfrm>
          <a:prstGeom prst="rect">
            <a:avLst/>
          </a:prstGeom>
        </p:spPr>
      </p:pic>
      <p:sp>
        <p:nvSpPr>
          <p:cNvPr id="15" name="11 Título"/>
          <p:cNvSpPr>
            <a:spLocks noGrp="1"/>
          </p:cNvSpPr>
          <p:nvPr>
            <p:ph type="title"/>
          </p:nvPr>
        </p:nvSpPr>
        <p:spPr>
          <a:xfrm>
            <a:off x="457200" y="188640"/>
            <a:ext cx="8229600" cy="1143000"/>
          </a:xfrm>
        </p:spPr>
        <p:txBody>
          <a:bodyPr>
            <a:normAutofit/>
          </a:bodyPr>
          <a:lstStyle/>
          <a:p>
            <a:r>
              <a:rPr lang="es-ES" sz="4400" dirty="0" smtClean="0">
                <a:solidFill>
                  <a:srgbClr val="0070C0"/>
                </a:solidFill>
                <a:latin typeface="+mj-lt"/>
              </a:rPr>
              <a:t>Dónde localizar más información</a:t>
            </a:r>
            <a:endParaRPr lang="es-ES" sz="4400" dirty="0">
              <a:solidFill>
                <a:srgbClr val="0070C0"/>
              </a:solidFill>
              <a:latin typeface="+mj-lt"/>
            </a:endParaRPr>
          </a:p>
        </p:txBody>
      </p:sp>
      <p:sp>
        <p:nvSpPr>
          <p:cNvPr id="16" name="4 Marcador de número de diapositiva"/>
          <p:cNvSpPr>
            <a:spLocks noGrp="1"/>
          </p:cNvSpPr>
          <p:nvPr>
            <p:ph type="sldNum" sz="quarter" idx="12"/>
          </p:nvPr>
        </p:nvSpPr>
        <p:spPr>
          <a:xfrm>
            <a:off x="8100392" y="6352712"/>
            <a:ext cx="514400" cy="365125"/>
          </a:xfrm>
        </p:spPr>
        <p:txBody>
          <a:bodyPr/>
          <a:lstStyle/>
          <a:p>
            <a:r>
              <a:rPr lang="es-ES" dirty="0" smtClean="0"/>
              <a:t>26</a:t>
            </a:r>
            <a:endParaRPr lang="es-ES" dirty="0"/>
          </a:p>
        </p:txBody>
      </p:sp>
      <p:sp>
        <p:nvSpPr>
          <p:cNvPr id="17" name="5 Marcador de pie de página"/>
          <p:cNvSpPr>
            <a:spLocks noGrp="1"/>
          </p:cNvSpPr>
          <p:nvPr>
            <p:ph type="ftr" sz="quarter" idx="11"/>
          </p:nvPr>
        </p:nvSpPr>
        <p:spPr>
          <a:xfrm>
            <a:off x="2915816" y="6363040"/>
            <a:ext cx="3312368" cy="365125"/>
          </a:xfrm>
        </p:spPr>
        <p:txBody>
          <a:bodyPr/>
          <a:lstStyle/>
          <a:p>
            <a:pPr algn="ctr"/>
            <a:r>
              <a:rPr lang="es-ES" dirty="0"/>
              <a:t>Más información</a:t>
            </a:r>
          </a:p>
        </p:txBody>
      </p:sp>
      <p:sp>
        <p:nvSpPr>
          <p:cNvPr id="18" name="2 CuadroTexto"/>
          <p:cNvSpPr txBox="1"/>
          <p:nvPr/>
        </p:nvSpPr>
        <p:spPr>
          <a:xfrm>
            <a:off x="1187624" y="5598983"/>
            <a:ext cx="2203029"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www.osi.es</a:t>
            </a:r>
            <a:endParaRPr lang="es-ES" dirty="0">
              <a:solidFill>
                <a:srgbClr val="0070C0"/>
              </a:solidFill>
            </a:endParaRPr>
          </a:p>
        </p:txBody>
      </p:sp>
      <p:sp>
        <p:nvSpPr>
          <p:cNvPr id="19" name="10 CuadroTexto"/>
          <p:cNvSpPr txBox="1"/>
          <p:nvPr/>
        </p:nvSpPr>
        <p:spPr>
          <a:xfrm>
            <a:off x="5439693" y="5584443"/>
            <a:ext cx="2520325"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://www.is4k.es</a:t>
            </a:r>
            <a:endParaRPr lang="es-ES" dirty="0">
              <a:solidFill>
                <a:srgbClr val="0070C0"/>
              </a:solidFill>
            </a:endParaRPr>
          </a:p>
        </p:txBody>
      </p:sp>
      <p:pic>
        <p:nvPicPr>
          <p:cNvPr id="20" name="Picture 5">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2" r="8044"/>
          <a:stretch/>
        </p:blipFill>
        <p:spPr bwMode="auto">
          <a:xfrm>
            <a:off x="343656" y="1682388"/>
            <a:ext cx="3890963" cy="37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411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3790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59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1748"/>
            <a:ext cx="9144000" cy="6165564"/>
          </a:xfrm>
          <a:prstGeom prst="rect">
            <a:avLst/>
          </a:prstGeom>
        </p:spPr>
      </p:pic>
      <p:sp>
        <p:nvSpPr>
          <p:cNvPr id="2" name="Título 1"/>
          <p:cNvSpPr>
            <a:spLocks noGrp="1"/>
          </p:cNvSpPr>
          <p:nvPr>
            <p:ph type="title"/>
          </p:nvPr>
        </p:nvSpPr>
        <p:spPr/>
        <p:txBody>
          <a:bodyPr vert="horz" lIns="91440" tIns="45720" rIns="91440" bIns="45720" rtlCol="0" anchor="ctr">
            <a:normAutofit/>
          </a:bodyPr>
          <a:lstStyle/>
          <a:p>
            <a:r>
              <a:rPr lang="es-ES" sz="4400" dirty="0">
                <a:latin typeface="Calibri" panose="020F0502020204030204" pitchFamily="34" charset="0"/>
              </a:rPr>
              <a:t>Definición</a:t>
            </a:r>
          </a:p>
        </p:txBody>
      </p:sp>
      <p:sp>
        <p:nvSpPr>
          <p:cNvPr id="3" name="Marcador de contenido 2"/>
          <p:cNvSpPr>
            <a:spLocks noGrp="1"/>
          </p:cNvSpPr>
          <p:nvPr>
            <p:ph idx="1"/>
          </p:nvPr>
        </p:nvSpPr>
        <p:spPr>
          <a:xfrm>
            <a:off x="457200" y="1556791"/>
            <a:ext cx="6203032" cy="3096345"/>
          </a:xfrm>
        </p:spPr>
        <p:txBody>
          <a:bodyPr anchor="ctr">
            <a:normAutofit/>
          </a:bodyPr>
          <a:lstStyle/>
          <a:p>
            <a:pPr marL="0" indent="0">
              <a:buNone/>
            </a:pPr>
            <a:r>
              <a:rPr lang="es-ES" sz="2400" b="1" dirty="0" smtClean="0"/>
              <a:t>Programa </a:t>
            </a:r>
            <a:r>
              <a:rPr lang="es-ES" sz="2400" dirty="0" smtClean="0">
                <a:solidFill>
                  <a:schemeClr val="tx1"/>
                </a:solidFill>
              </a:rPr>
              <a:t>capaz </a:t>
            </a:r>
            <a:r>
              <a:rPr lang="es-ES" sz="2400" dirty="0">
                <a:solidFill>
                  <a:schemeClr val="tx1"/>
                </a:solidFill>
              </a:rPr>
              <a:t>de colarse en un ordenador, smartphone o </a:t>
            </a:r>
            <a:r>
              <a:rPr lang="es-ES" sz="2400" dirty="0" smtClean="0">
                <a:solidFill>
                  <a:schemeClr val="tx1"/>
                </a:solidFill>
              </a:rPr>
              <a:t>tableta para </a:t>
            </a:r>
            <a:r>
              <a:rPr lang="es-ES" sz="2400" dirty="0">
                <a:solidFill>
                  <a:schemeClr val="tx1"/>
                </a:solidFill>
              </a:rPr>
              <a:t>llevar a cabo</a:t>
            </a:r>
            <a:r>
              <a:rPr lang="es-ES" sz="2400" dirty="0"/>
              <a:t> </a:t>
            </a:r>
            <a:r>
              <a:rPr lang="es-ES" sz="2400" b="1" dirty="0"/>
              <a:t>acciones maliciosas</a:t>
            </a:r>
            <a:r>
              <a:rPr lang="es-ES" sz="2400" dirty="0"/>
              <a:t>: </a:t>
            </a:r>
            <a:r>
              <a:rPr lang="es-ES" sz="2400" dirty="0" smtClean="0">
                <a:solidFill>
                  <a:schemeClr val="tx1"/>
                </a:solidFill>
              </a:rPr>
              <a:t>robar </a:t>
            </a:r>
            <a:r>
              <a:rPr lang="es-ES" sz="2400" dirty="0">
                <a:solidFill>
                  <a:schemeClr val="tx1"/>
                </a:solidFill>
              </a:rPr>
              <a:t>datos privados, hacer que el dispositivo deje de funcionar </a:t>
            </a:r>
            <a:r>
              <a:rPr lang="es-ES" sz="2400" dirty="0" smtClean="0">
                <a:solidFill>
                  <a:schemeClr val="tx1"/>
                </a:solidFill>
              </a:rPr>
              <a:t>correctamente, </a:t>
            </a:r>
            <a:r>
              <a:rPr lang="es-ES" sz="2400" dirty="0">
                <a:solidFill>
                  <a:schemeClr val="tx1"/>
                </a:solidFill>
              </a:rPr>
              <a:t>tomar su </a:t>
            </a:r>
            <a:r>
              <a:rPr lang="es-ES" sz="2400" dirty="0" smtClean="0">
                <a:solidFill>
                  <a:schemeClr val="tx1"/>
                </a:solidFill>
              </a:rPr>
              <a:t>control, etc.</a:t>
            </a:r>
            <a:endParaRPr lang="es-ES" sz="2400" dirty="0">
              <a:solidFill>
                <a:schemeClr val="tx1"/>
              </a:solidFill>
            </a:endParaRP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3</a:t>
            </a:fld>
            <a:endParaRPr lang="es-ES" dirty="0"/>
          </a:p>
        </p:txBody>
      </p:sp>
      <p:sp>
        <p:nvSpPr>
          <p:cNvPr id="6" name="Marcador de pie de página 5"/>
          <p:cNvSpPr>
            <a:spLocks noGrp="1"/>
          </p:cNvSpPr>
          <p:nvPr>
            <p:ph type="ftr" sz="quarter" idx="11"/>
          </p:nvPr>
        </p:nvSpPr>
        <p:spPr/>
        <p:txBody>
          <a:bodyPr/>
          <a:lstStyle/>
          <a:p>
            <a:pPr algn="ctr"/>
            <a:r>
              <a:rPr lang="es-ES" dirty="0" smtClean="0"/>
              <a:t>Virus. Definición</a:t>
            </a:r>
            <a:endParaRPr lang="es-ES" dirty="0"/>
          </a:p>
        </p:txBody>
      </p:sp>
      <p:sp>
        <p:nvSpPr>
          <p:cNvPr id="8" name="Marcador de texto 7"/>
          <p:cNvSpPr>
            <a:spLocks noGrp="1"/>
          </p:cNvSpPr>
          <p:nvPr>
            <p:ph type="body" idx="4294967295"/>
          </p:nvPr>
        </p:nvSpPr>
        <p:spPr>
          <a:xfrm>
            <a:off x="1580356" y="1260624"/>
            <a:ext cx="5983288" cy="584200"/>
          </a:xfrm>
          <a:prstGeom prst="rect">
            <a:avLst/>
          </a:prstGeom>
        </p:spPr>
        <p:txBody>
          <a:bodyPr>
            <a:noAutofit/>
          </a:bodyPr>
          <a:lstStyle/>
          <a:p>
            <a:pPr algn="ctr">
              <a:buNone/>
            </a:pPr>
            <a:r>
              <a:rPr lang="es-ES" sz="2400" b="1" dirty="0" smtClean="0">
                <a:solidFill>
                  <a:srgbClr val="007AC6"/>
                </a:solidFill>
              </a:rPr>
              <a:t>Malware (virus informático)</a:t>
            </a:r>
            <a:endParaRPr lang="es-ES" sz="2400" b="1" dirty="0">
              <a:solidFill>
                <a:srgbClr val="007AC6"/>
              </a:solidFill>
            </a:endParaRPr>
          </a:p>
        </p:txBody>
      </p:sp>
    </p:spTree>
    <p:extLst>
      <p:ext uri="{BB962C8B-B14F-4D97-AF65-F5344CB8AC3E}">
        <p14:creationId xmlns:p14="http://schemas.microsoft.com/office/powerpoint/2010/main" val="940610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sz="4400" dirty="0" smtClean="0">
                <a:latin typeface="Calibri" panose="020F0502020204030204" pitchFamily="34" charset="0"/>
              </a:rPr>
              <a:t>Virus informáticos. Introducción</a:t>
            </a:r>
            <a:endParaRPr lang="es-ES" sz="4400" dirty="0">
              <a:latin typeface="Calibri" panose="020F0502020204030204" pitchFamily="34" charset="0"/>
            </a:endParaRPr>
          </a:p>
        </p:txBody>
      </p:sp>
      <p:pic>
        <p:nvPicPr>
          <p:cNvPr id="4" name="Marcador de contenido 3">
            <a:hlinkClick r:id="rId3"/>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tretch/>
        </p:blipFill>
        <p:spPr>
          <a:xfrm>
            <a:off x="1863693" y="1412776"/>
            <a:ext cx="5416614" cy="4525963"/>
          </a:xfrm>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4</a:t>
            </a:fld>
            <a:endParaRPr lang="es-ES"/>
          </a:p>
        </p:txBody>
      </p:sp>
      <p:sp>
        <p:nvSpPr>
          <p:cNvPr id="6" name="5 Marcador de pie de página"/>
          <p:cNvSpPr>
            <a:spLocks noGrp="1"/>
          </p:cNvSpPr>
          <p:nvPr>
            <p:ph type="ftr" sz="quarter" idx="11"/>
          </p:nvPr>
        </p:nvSpPr>
        <p:spPr/>
        <p:txBody>
          <a:bodyPr/>
          <a:lstStyle/>
          <a:p>
            <a:pPr algn="ctr"/>
            <a:r>
              <a:rPr lang="es-ES" dirty="0" smtClean="0"/>
              <a:t>Virus informáticos. Introducción</a:t>
            </a:r>
            <a:endParaRPr lang="es-ES" dirty="0"/>
          </a:p>
        </p:txBody>
      </p:sp>
      <p:pic>
        <p:nvPicPr>
          <p:cNvPr id="8" name="Picture 2" descr="http://www.steppinoutband.net/wp-content/uploads/2015/03/media_video_icon_pc_800_clr_44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6" y="5085184"/>
            <a:ext cx="1006487" cy="100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34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vert="horz" lIns="91440" tIns="45720" rIns="91440" bIns="45720" rtlCol="0" anchor="ctr">
            <a:normAutofit/>
          </a:bodyPr>
          <a:lstStyle/>
          <a:p>
            <a:r>
              <a:rPr lang="es-ES" sz="4400" dirty="0">
                <a:latin typeface="Calibri" panose="020F0502020204030204" pitchFamily="34" charset="0"/>
              </a:rPr>
              <a:t>Tipos de Virus</a:t>
            </a:r>
          </a:p>
        </p:txBody>
      </p:sp>
      <p:pic>
        <p:nvPicPr>
          <p:cNvPr id="17" name="Marcador de contenido 16"/>
          <p:cNvPicPr>
            <a:picLocks noGrp="1" noChangeAspect="1"/>
          </p:cNvPicPr>
          <p:nvPr>
            <p:ph idx="1"/>
          </p:nvPr>
        </p:nvPicPr>
        <p:blipFill rotWithShape="1">
          <a:blip r:embed="rId3" cstate="print"/>
          <a:srcRect r="1667"/>
          <a:stretch/>
        </p:blipFill>
        <p:spPr>
          <a:xfrm>
            <a:off x="323528" y="1381537"/>
            <a:ext cx="4248472" cy="3693106"/>
          </a:xfrm>
          <a:prstGeom prst="rect">
            <a:avLst/>
          </a:prstGeom>
          <a:ln>
            <a:noFill/>
          </a:ln>
          <a:effectLst>
            <a:outerShdw blurRad="292100" dist="139700" dir="2700000" algn="tl" rotWithShape="0">
              <a:srgbClr val="333333">
                <a:alpha val="65000"/>
              </a:srgbClr>
            </a:outerShdw>
          </a:effectLst>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5</a:t>
            </a:fld>
            <a:endParaRPr lang="es-ES" dirty="0"/>
          </a:p>
        </p:txBody>
      </p:sp>
      <p:sp>
        <p:nvSpPr>
          <p:cNvPr id="6" name="Marcador de pie de página 5"/>
          <p:cNvSpPr>
            <a:spLocks noGrp="1"/>
          </p:cNvSpPr>
          <p:nvPr>
            <p:ph type="ftr" sz="quarter" idx="11"/>
          </p:nvPr>
        </p:nvSpPr>
        <p:spPr/>
        <p:txBody>
          <a:bodyPr/>
          <a:lstStyle/>
          <a:p>
            <a:pPr algn="ctr"/>
            <a:r>
              <a:rPr lang="es-ES" dirty="0" smtClean="0"/>
              <a:t>Tipología de Virus</a:t>
            </a:r>
            <a:endParaRPr lang="es-ES" dirty="0"/>
          </a:p>
        </p:txBody>
      </p:sp>
      <p:sp>
        <p:nvSpPr>
          <p:cNvPr id="13" name="Marcador de texto 12"/>
          <p:cNvSpPr>
            <a:spLocks noGrp="1"/>
          </p:cNvSpPr>
          <p:nvPr>
            <p:ph type="body" idx="4294967295"/>
          </p:nvPr>
        </p:nvSpPr>
        <p:spPr>
          <a:xfrm>
            <a:off x="396850" y="5309518"/>
            <a:ext cx="1366838" cy="639762"/>
          </a:xfrm>
          <a:prstGeom prst="rect">
            <a:avLst/>
          </a:prstGeom>
        </p:spPr>
        <p:txBody>
          <a:bodyPr>
            <a:normAutofit/>
          </a:bodyPr>
          <a:lstStyle/>
          <a:p>
            <a:pPr>
              <a:buNone/>
            </a:pPr>
            <a:r>
              <a:rPr lang="es-ES" sz="2400" b="1" dirty="0" smtClean="0">
                <a:solidFill>
                  <a:srgbClr val="007AC6"/>
                </a:solidFill>
              </a:rPr>
              <a:t>VIRUS	</a:t>
            </a:r>
            <a:endParaRPr lang="es-ES" sz="2400" b="1" dirty="0">
              <a:solidFill>
                <a:srgbClr val="007AC6"/>
              </a:solidFill>
            </a:endParaRPr>
          </a:p>
        </p:txBody>
      </p:sp>
      <p:sp>
        <p:nvSpPr>
          <p:cNvPr id="15" name="Marcador de texto 14"/>
          <p:cNvSpPr>
            <a:spLocks noGrp="1"/>
          </p:cNvSpPr>
          <p:nvPr>
            <p:ph type="body" sz="quarter" idx="4294967295"/>
          </p:nvPr>
        </p:nvSpPr>
        <p:spPr>
          <a:xfrm>
            <a:off x="5326633" y="1565102"/>
            <a:ext cx="3421831" cy="639762"/>
          </a:xfrm>
          <a:prstGeom prst="rect">
            <a:avLst/>
          </a:prstGeom>
        </p:spPr>
        <p:txBody>
          <a:bodyPr vert="horz" lIns="91440" tIns="45720" rIns="91440" bIns="45720" rtlCol="0" anchor="b">
            <a:normAutofit/>
          </a:bodyPr>
          <a:lstStyle/>
          <a:p>
            <a:pPr algn="r">
              <a:buNone/>
            </a:pPr>
            <a:r>
              <a:rPr lang="es-ES" sz="2400" b="1" dirty="0">
                <a:solidFill>
                  <a:srgbClr val="007AC6"/>
                </a:solidFill>
              </a:rPr>
              <a:t>TROYANOS</a:t>
            </a:r>
          </a:p>
        </p:txBody>
      </p:sp>
      <p:pic>
        <p:nvPicPr>
          <p:cNvPr id="18" name="Marcador de contenido 17"/>
          <p:cNvPicPr>
            <a:picLocks noGrp="1" noChangeAspect="1"/>
          </p:cNvPicPr>
          <p:nvPr>
            <p:ph sz="quarter" idx="4294967295"/>
          </p:nvPr>
        </p:nvPicPr>
        <p:blipFill rotWithShape="1">
          <a:blip r:embed="rId4" cstate="print"/>
          <a:srcRect l="1602" t="1936" r="2334" b="2616"/>
          <a:stretch/>
        </p:blipFill>
        <p:spPr>
          <a:xfrm>
            <a:off x="4572000" y="2348880"/>
            <a:ext cx="4298812" cy="34819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3707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vert="horz" lIns="91440" tIns="45720" rIns="91440" bIns="45720" rtlCol="0" anchor="ctr">
            <a:noAutofit/>
          </a:bodyPr>
          <a:lstStyle/>
          <a:p>
            <a:r>
              <a:rPr lang="es-ES" sz="4400" dirty="0">
                <a:latin typeface="Calibri" panose="020F0502020204030204" pitchFamily="34" charset="0"/>
              </a:rPr>
              <a:t>Tipos de Virus</a:t>
            </a: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6</a:t>
            </a:fld>
            <a:endParaRPr lang="es-ES" dirty="0"/>
          </a:p>
        </p:txBody>
      </p:sp>
      <p:sp>
        <p:nvSpPr>
          <p:cNvPr id="6" name="Marcador de pie de página 5"/>
          <p:cNvSpPr>
            <a:spLocks noGrp="1"/>
          </p:cNvSpPr>
          <p:nvPr>
            <p:ph type="ftr" sz="quarter" idx="11"/>
          </p:nvPr>
        </p:nvSpPr>
        <p:spPr/>
        <p:txBody>
          <a:bodyPr/>
          <a:lstStyle/>
          <a:p>
            <a:pPr algn="ctr"/>
            <a:r>
              <a:rPr lang="es-ES" dirty="0" smtClean="0"/>
              <a:t>Tipología de Virus</a:t>
            </a:r>
            <a:endParaRPr lang="es-ES" dirty="0"/>
          </a:p>
        </p:txBody>
      </p:sp>
      <p:sp>
        <p:nvSpPr>
          <p:cNvPr id="15" name="Marcador de texto 14"/>
          <p:cNvSpPr>
            <a:spLocks noGrp="1"/>
          </p:cNvSpPr>
          <p:nvPr>
            <p:ph type="body" sz="quarter" idx="4294967295"/>
          </p:nvPr>
        </p:nvSpPr>
        <p:spPr>
          <a:xfrm>
            <a:off x="4427984" y="1772816"/>
            <a:ext cx="4041775" cy="639762"/>
          </a:xfrm>
          <a:prstGeom prst="rect">
            <a:avLst/>
          </a:prstGeom>
        </p:spPr>
        <p:txBody>
          <a:bodyPr vert="horz" lIns="91440" tIns="45720" rIns="91440" bIns="45720" rtlCol="0" anchor="b">
            <a:noAutofit/>
          </a:bodyPr>
          <a:lstStyle/>
          <a:p>
            <a:pPr algn="r">
              <a:buNone/>
            </a:pPr>
            <a:r>
              <a:rPr lang="es-ES" sz="2400" b="1" dirty="0">
                <a:solidFill>
                  <a:srgbClr val="007AC6"/>
                </a:solidFill>
              </a:rPr>
              <a:t>SPYWARE. </a:t>
            </a:r>
            <a:endParaRPr lang="es-ES" sz="2400" b="1" dirty="0" smtClean="0">
              <a:solidFill>
                <a:srgbClr val="007AC6"/>
              </a:solidFill>
            </a:endParaRPr>
          </a:p>
          <a:p>
            <a:pPr algn="r">
              <a:buNone/>
            </a:pPr>
            <a:r>
              <a:rPr lang="es-ES" sz="2400" b="1" dirty="0" smtClean="0">
                <a:solidFill>
                  <a:srgbClr val="007AC6"/>
                </a:solidFill>
              </a:rPr>
              <a:t>Programas </a:t>
            </a:r>
            <a:r>
              <a:rPr lang="es-ES" sz="2400" b="1" dirty="0">
                <a:solidFill>
                  <a:srgbClr val="007AC6"/>
                </a:solidFill>
              </a:rPr>
              <a:t>espía</a:t>
            </a:r>
          </a:p>
        </p:txBody>
      </p:sp>
      <p:pic>
        <p:nvPicPr>
          <p:cNvPr id="10" name="Marcador de contenido 10"/>
          <p:cNvPicPr>
            <a:picLocks noGrp="1" noChangeAspect="1"/>
          </p:cNvPicPr>
          <p:nvPr>
            <p:ph idx="1"/>
          </p:nvPr>
        </p:nvPicPr>
        <p:blipFill rotWithShape="1">
          <a:blip r:embed="rId3" cstate="print"/>
          <a:srcRect l="2843" r="1369"/>
          <a:stretch/>
        </p:blipFill>
        <p:spPr>
          <a:xfrm>
            <a:off x="575556" y="1417638"/>
            <a:ext cx="4680520" cy="3248025"/>
          </a:xfrm>
          <a:prstGeom prst="rect">
            <a:avLst/>
          </a:prstGeom>
          <a:ln>
            <a:noFill/>
          </a:ln>
          <a:effectLst>
            <a:outerShdw blurRad="292100" dist="139700" dir="2700000" algn="tl" rotWithShape="0">
              <a:srgbClr val="333333">
                <a:alpha val="65000"/>
              </a:srgbClr>
            </a:outerShdw>
          </a:effectLst>
        </p:spPr>
      </p:pic>
      <p:pic>
        <p:nvPicPr>
          <p:cNvPr id="11" name="Marcador de contenido 7"/>
          <p:cNvPicPr>
            <a:picLocks noChangeAspect="1"/>
          </p:cNvPicPr>
          <p:nvPr/>
        </p:nvPicPr>
        <p:blipFill rotWithShape="1">
          <a:blip r:embed="rId4" cstate="print"/>
          <a:srcRect l="1354" r="2275"/>
          <a:stretch/>
        </p:blipFill>
        <p:spPr>
          <a:xfrm>
            <a:off x="4427984" y="2564904"/>
            <a:ext cx="4320480" cy="3418711"/>
          </a:xfrm>
          <a:prstGeom prst="rect">
            <a:avLst/>
          </a:prstGeom>
          <a:ln>
            <a:noFill/>
          </a:ln>
          <a:effectLst>
            <a:outerShdw blurRad="292100" dist="139700" dir="2700000" algn="tl" rotWithShape="0">
              <a:srgbClr val="333333">
                <a:alpha val="65000"/>
              </a:srgbClr>
            </a:outerShdw>
          </a:effectLst>
        </p:spPr>
      </p:pic>
      <p:sp>
        <p:nvSpPr>
          <p:cNvPr id="12" name="Marcador de texto 12"/>
          <p:cNvSpPr txBox="1">
            <a:spLocks/>
          </p:cNvSpPr>
          <p:nvPr/>
        </p:nvSpPr>
        <p:spPr>
          <a:xfrm>
            <a:off x="827584" y="5089097"/>
            <a:ext cx="5346699" cy="608013"/>
          </a:xfrm>
          <a:prstGeom prst="rect">
            <a:avLst/>
          </a:prstGeom>
        </p:spPr>
        <p:txBody>
          <a:bodyPr vert="horz" lIns="91440" tIns="45720" rIns="91440" bIns="45720" rtlCol="0" anchor="b">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 sz="2400" b="1" dirty="0" smtClean="0">
                <a:solidFill>
                  <a:srgbClr val="007AC6"/>
                </a:solidFill>
              </a:rPr>
              <a:t>KEYLOGGER. </a:t>
            </a:r>
          </a:p>
          <a:p>
            <a:pPr marL="0" indent="0">
              <a:buFont typeface="Arial" pitchFamily="34" charset="0"/>
              <a:buNone/>
            </a:pPr>
            <a:r>
              <a:rPr lang="es-ES" sz="2400" b="1" dirty="0" smtClean="0">
                <a:solidFill>
                  <a:srgbClr val="007AC6"/>
                </a:solidFill>
              </a:rPr>
              <a:t>Registrador de teclas</a:t>
            </a:r>
            <a:endParaRPr lang="es-ES" sz="2400" b="1" dirty="0">
              <a:solidFill>
                <a:srgbClr val="007AC6"/>
              </a:solidFill>
            </a:endParaRPr>
          </a:p>
        </p:txBody>
      </p:sp>
    </p:spTree>
    <p:extLst>
      <p:ext uri="{BB962C8B-B14F-4D97-AF65-F5344CB8AC3E}">
        <p14:creationId xmlns:p14="http://schemas.microsoft.com/office/powerpoint/2010/main" val="1276902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vert="horz" lIns="91440" tIns="45720" rIns="91440" bIns="45720" rtlCol="0" anchor="ctr">
            <a:noAutofit/>
          </a:bodyPr>
          <a:lstStyle/>
          <a:p>
            <a:r>
              <a:rPr lang="es-ES" sz="4400" dirty="0">
                <a:latin typeface="Calibri" panose="020F0502020204030204" pitchFamily="34" charset="0"/>
              </a:rPr>
              <a:t>Tipos de Virus</a:t>
            </a:r>
          </a:p>
        </p:txBody>
      </p:sp>
      <p:pic>
        <p:nvPicPr>
          <p:cNvPr id="4" name="Marcador de contenido 3"/>
          <p:cNvPicPr>
            <a:picLocks noGrp="1" noChangeAspect="1"/>
          </p:cNvPicPr>
          <p:nvPr>
            <p:ph idx="1"/>
          </p:nvPr>
        </p:nvPicPr>
        <p:blipFill rotWithShape="1">
          <a:blip r:embed="rId3" cstate="print"/>
          <a:srcRect l="1488" r="1781"/>
          <a:stretch/>
        </p:blipFill>
        <p:spPr>
          <a:xfrm>
            <a:off x="395536" y="1592050"/>
            <a:ext cx="4536504" cy="3378884"/>
          </a:xfrm>
          <a:prstGeom prst="rect">
            <a:avLst/>
          </a:prstGeom>
          <a:ln>
            <a:noFill/>
          </a:ln>
          <a:effectLst>
            <a:outerShdw blurRad="292100" dist="139700" dir="2700000" algn="tl" rotWithShape="0">
              <a:srgbClr val="333333">
                <a:alpha val="65000"/>
              </a:srgbClr>
            </a:outerShdw>
          </a:effectLst>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7</a:t>
            </a:fld>
            <a:endParaRPr lang="es-ES" dirty="0"/>
          </a:p>
        </p:txBody>
      </p:sp>
      <p:sp>
        <p:nvSpPr>
          <p:cNvPr id="6" name="Marcador de pie de página 5"/>
          <p:cNvSpPr>
            <a:spLocks noGrp="1"/>
          </p:cNvSpPr>
          <p:nvPr>
            <p:ph type="ftr" sz="quarter" idx="11"/>
          </p:nvPr>
        </p:nvSpPr>
        <p:spPr/>
        <p:txBody>
          <a:bodyPr/>
          <a:lstStyle/>
          <a:p>
            <a:pPr algn="ctr"/>
            <a:r>
              <a:rPr lang="es-ES" dirty="0" smtClean="0"/>
              <a:t>Tipología de Virus</a:t>
            </a:r>
            <a:endParaRPr lang="es-ES" dirty="0"/>
          </a:p>
        </p:txBody>
      </p:sp>
      <p:sp>
        <p:nvSpPr>
          <p:cNvPr id="13" name="Marcador de texto 12"/>
          <p:cNvSpPr>
            <a:spLocks noGrp="1"/>
          </p:cNvSpPr>
          <p:nvPr>
            <p:ph type="body" idx="4294967295"/>
          </p:nvPr>
        </p:nvSpPr>
        <p:spPr>
          <a:xfrm>
            <a:off x="467544" y="5229200"/>
            <a:ext cx="4040188" cy="639762"/>
          </a:xfrm>
          <a:prstGeom prst="rect">
            <a:avLst/>
          </a:prstGeom>
        </p:spPr>
        <p:txBody>
          <a:bodyPr vert="horz" lIns="91440" tIns="45720" rIns="91440" bIns="45720" rtlCol="0" anchor="b">
            <a:noAutofit/>
          </a:bodyPr>
          <a:lstStyle/>
          <a:p>
            <a:pPr>
              <a:buNone/>
            </a:pPr>
            <a:r>
              <a:rPr lang="es-ES" sz="2400" b="1" dirty="0">
                <a:solidFill>
                  <a:srgbClr val="007AC6"/>
                </a:solidFill>
              </a:rPr>
              <a:t>ROGUES. Falsos antivirus	</a:t>
            </a:r>
          </a:p>
        </p:txBody>
      </p:sp>
      <p:sp>
        <p:nvSpPr>
          <p:cNvPr id="15" name="Marcador de texto 14"/>
          <p:cNvSpPr>
            <a:spLocks noGrp="1"/>
          </p:cNvSpPr>
          <p:nvPr>
            <p:ph type="body" sz="quarter" idx="4294967295"/>
          </p:nvPr>
        </p:nvSpPr>
        <p:spPr>
          <a:xfrm>
            <a:off x="4572000" y="1700808"/>
            <a:ext cx="4041775" cy="639763"/>
          </a:xfrm>
          <a:prstGeom prst="rect">
            <a:avLst/>
          </a:prstGeom>
        </p:spPr>
        <p:txBody>
          <a:bodyPr vert="horz" lIns="91440" tIns="45720" rIns="91440" bIns="45720" rtlCol="0" anchor="b">
            <a:noAutofit/>
          </a:bodyPr>
          <a:lstStyle/>
          <a:p>
            <a:pPr algn="r">
              <a:buNone/>
            </a:pPr>
            <a:r>
              <a:rPr lang="es-ES" sz="2400" b="1" dirty="0">
                <a:solidFill>
                  <a:srgbClr val="007AC6"/>
                </a:solidFill>
              </a:rPr>
              <a:t>RANSOMWARE. Secuestradores</a:t>
            </a:r>
          </a:p>
        </p:txBody>
      </p:sp>
      <p:pic>
        <p:nvPicPr>
          <p:cNvPr id="8" name="Marcador de contenido 7"/>
          <p:cNvPicPr>
            <a:picLocks noGrp="1" noChangeAspect="1"/>
          </p:cNvPicPr>
          <p:nvPr>
            <p:ph sz="quarter" idx="4294967295"/>
          </p:nvPr>
        </p:nvPicPr>
        <p:blipFill rotWithShape="1">
          <a:blip r:embed="rId4" cstate="print"/>
          <a:srcRect l="1884" r="3444"/>
          <a:stretch/>
        </p:blipFill>
        <p:spPr>
          <a:xfrm>
            <a:off x="4211960" y="2492896"/>
            <a:ext cx="4433801" cy="33123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4013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Marcador de contenido"/>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0" y="0"/>
            <a:ext cx="9144000" cy="6237312"/>
          </a:xfrm>
        </p:spPr>
      </p:pic>
      <p:sp>
        <p:nvSpPr>
          <p:cNvPr id="7" name="Marcador de número de diapositiva 6"/>
          <p:cNvSpPr>
            <a:spLocks noGrp="1"/>
          </p:cNvSpPr>
          <p:nvPr>
            <p:ph type="sldNum" sz="quarter" idx="12"/>
          </p:nvPr>
        </p:nvSpPr>
        <p:spPr/>
        <p:txBody>
          <a:bodyPr/>
          <a:lstStyle/>
          <a:p>
            <a:fld id="{132FADFE-3B8F-471C-ABF0-DBC7717ECBBC}" type="slidenum">
              <a:rPr lang="es-ES" smtClean="0"/>
              <a:pPr/>
              <a:t>8</a:t>
            </a:fld>
            <a:endParaRPr lang="es-ES"/>
          </a:p>
        </p:txBody>
      </p:sp>
      <p:sp>
        <p:nvSpPr>
          <p:cNvPr id="8" name="Marcador de pie de página 7"/>
          <p:cNvSpPr>
            <a:spLocks noGrp="1"/>
          </p:cNvSpPr>
          <p:nvPr>
            <p:ph type="ftr" sz="quarter" idx="11"/>
          </p:nvPr>
        </p:nvSpPr>
        <p:spPr>
          <a:xfrm>
            <a:off x="2123728" y="6381328"/>
            <a:ext cx="5472608" cy="365125"/>
          </a:xfrm>
        </p:spPr>
        <p:txBody>
          <a:bodyPr/>
          <a:lstStyle/>
          <a:p>
            <a:r>
              <a:rPr lang="es-ES" dirty="0" smtClean="0"/>
              <a:t>Reflexiona.  ¿Qué sabes sobre los virus? ¿Cómo te enfrentas a ellos?</a:t>
            </a:r>
            <a:endParaRPr lang="es-ES" dirty="0"/>
          </a:p>
        </p:txBody>
      </p:sp>
      <p:sp>
        <p:nvSpPr>
          <p:cNvPr id="6" name="Título 6"/>
          <p:cNvSpPr txBox="1">
            <a:spLocks/>
          </p:cNvSpPr>
          <p:nvPr/>
        </p:nvSpPr>
        <p:spPr>
          <a:xfrm>
            <a:off x="0" y="4869160"/>
            <a:ext cx="9144000" cy="1362075"/>
          </a:xfrm>
          <a:prstGeom prst="rect">
            <a:avLst/>
          </a:prstGeom>
          <a:solidFill>
            <a:schemeClr val="bg1"/>
          </a:solidFill>
        </p:spPr>
        <p:txBody>
          <a:bodyPr vert="horz" lIns="91440" tIns="45720" rIns="91440" bIns="45720" rtlCol="0" anchor="ctr">
            <a:noAutofit/>
          </a:bodyPr>
          <a:lstStyle>
            <a:lvl1pPr algn="ctr">
              <a:spcBef>
                <a:spcPct val="0"/>
              </a:spcBef>
              <a:buNone/>
              <a:defRPr sz="4400" b="1" i="1">
                <a:solidFill>
                  <a:schemeClr val="bg1">
                    <a:lumMod val="65000"/>
                  </a:schemeClr>
                </a:solidFill>
                <a:latin typeface="+mj-lt"/>
                <a:ea typeface="+mj-ea"/>
                <a:cs typeface="+mj-cs"/>
              </a:defRPr>
            </a:lvl1pPr>
          </a:lstStyle>
          <a:p>
            <a:r>
              <a:rPr lang="es-ES" sz="4000" i="0" dirty="0">
                <a:solidFill>
                  <a:srgbClr val="007AC6"/>
                </a:solidFill>
              </a:rPr>
              <a:t> </a:t>
            </a:r>
            <a:r>
              <a:rPr lang="es-ES" sz="4000" i="0" dirty="0" smtClean="0">
                <a:solidFill>
                  <a:srgbClr val="007AC6"/>
                </a:solidFill>
              </a:rPr>
              <a:t>¿Qué conoces de los virus? </a:t>
            </a:r>
          </a:p>
          <a:p>
            <a:r>
              <a:rPr lang="es-ES" sz="4000" i="0" dirty="0" smtClean="0">
                <a:solidFill>
                  <a:srgbClr val="007AC6"/>
                </a:solidFill>
              </a:rPr>
              <a:t>¿Cuál es tu estrategia frente a ellos?</a:t>
            </a:r>
            <a:endParaRPr lang="es-ES" sz="4000" i="0" dirty="0">
              <a:solidFill>
                <a:srgbClr val="007AC6"/>
              </a:solidFill>
            </a:endParaRPr>
          </a:p>
        </p:txBody>
      </p:sp>
    </p:spTree>
    <p:extLst>
      <p:ext uri="{BB962C8B-B14F-4D97-AF65-F5344CB8AC3E}">
        <p14:creationId xmlns:p14="http://schemas.microsoft.com/office/powerpoint/2010/main" val="200392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Autofit/>
          </a:bodyPr>
          <a:lstStyle/>
          <a:p>
            <a:r>
              <a:rPr lang="es-ES" sz="4400" dirty="0">
                <a:ea typeface="+mn-ea"/>
                <a:cs typeface="+mn-cs"/>
              </a:rPr>
              <a:t>Mecanismos</a:t>
            </a:r>
            <a:r>
              <a:rPr lang="es-ES" sz="4400" dirty="0" smtClean="0"/>
              <a:t> y vías de infección</a:t>
            </a:r>
            <a:endParaRPr lang="es-ES" sz="44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prstClr val="white"/>
                </a:solidFill>
              </a:rPr>
              <a:pPr/>
              <a:t>9</a:t>
            </a:fld>
            <a:endParaRPr lang="es-ES">
              <a:solidFill>
                <a:prstClr val="white"/>
              </a:solidFill>
            </a:endParaRPr>
          </a:p>
        </p:txBody>
      </p:sp>
      <p:sp>
        <p:nvSpPr>
          <p:cNvPr id="8" name="Marcador de pie de página 7"/>
          <p:cNvSpPr>
            <a:spLocks noGrp="1"/>
          </p:cNvSpPr>
          <p:nvPr>
            <p:ph type="ftr" sz="quarter" idx="11"/>
          </p:nvPr>
        </p:nvSpPr>
        <p:spPr/>
        <p:txBody>
          <a:bodyPr/>
          <a:lstStyle/>
          <a:p>
            <a:pPr algn="ctr"/>
            <a:r>
              <a:rPr lang="es-ES" dirty="0" smtClean="0">
                <a:solidFill>
                  <a:prstClr val="white"/>
                </a:solidFill>
              </a:rPr>
              <a:t>Virus mecanismos y vías de infección</a:t>
            </a:r>
            <a:endParaRPr lang="es-ES" dirty="0">
              <a:solidFill>
                <a:prstClr val="white"/>
              </a:solidFill>
            </a:endParaRPr>
          </a:p>
        </p:txBody>
      </p:sp>
      <p:graphicFrame>
        <p:nvGraphicFramePr>
          <p:cNvPr id="10" name="Diagrama 8"/>
          <p:cNvGraphicFramePr/>
          <p:nvPr>
            <p:extLst>
              <p:ext uri="{D42A27DB-BD31-4B8C-83A1-F6EECF244321}">
                <p14:modId xmlns:p14="http://schemas.microsoft.com/office/powerpoint/2010/main" val="3218737540"/>
              </p:ext>
            </p:extLst>
          </p:nvPr>
        </p:nvGraphicFramePr>
        <p:xfrm>
          <a:off x="360040" y="1268760"/>
          <a:ext cx="831641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5022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635</Words>
  <Application>Microsoft Office PowerPoint</Application>
  <PresentationFormat>Presentación en pantalla (4:3)</PresentationFormat>
  <Paragraphs>181</Paragraphs>
  <Slides>28</Slides>
  <Notes>27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Calibri</vt:lpstr>
      <vt:lpstr>Times New Roman</vt:lpstr>
      <vt:lpstr>Trebuchet MS</vt:lpstr>
      <vt:lpstr>Wingdings</vt:lpstr>
      <vt:lpstr>Tema de Office</vt:lpstr>
      <vt:lpstr> Protección ante virus y fraudes</vt:lpstr>
      <vt:lpstr>¿Qué vamos a aprender hoy?</vt:lpstr>
      <vt:lpstr>Definición</vt:lpstr>
      <vt:lpstr>Virus informáticos. Introducción</vt:lpstr>
      <vt:lpstr>Tipos de Virus</vt:lpstr>
      <vt:lpstr>Tipos de Virus</vt:lpstr>
      <vt:lpstr>Tipos de Virus</vt:lpstr>
      <vt:lpstr>Presentación de PowerPoint</vt:lpstr>
      <vt:lpstr>Mecanismos y vías de infección</vt:lpstr>
      <vt:lpstr>EJEMPLOS</vt:lpstr>
      <vt:lpstr>EJEMPLOS</vt:lpstr>
      <vt:lpstr>Definición</vt:lpstr>
      <vt:lpstr>Definición de fraude</vt:lpstr>
      <vt:lpstr>Fraudes: PHISHING</vt:lpstr>
      <vt:lpstr>Presentación de PowerPoint</vt:lpstr>
      <vt:lpstr>Presentación de PowerPoint</vt:lpstr>
      <vt:lpstr>Presentación de PowerPoint</vt:lpstr>
      <vt:lpstr>Presentación de PowerPoint</vt:lpstr>
      <vt:lpstr>Presentación de PowerPoint</vt:lpstr>
      <vt:lpstr>Medidas de prevención </vt:lpstr>
      <vt:lpstr>Medidas de prevención </vt:lpstr>
      <vt:lpstr>Recomendaciones genéricas</vt:lpstr>
      <vt:lpstr>Recomendaciones genéricas</vt:lpstr>
      <vt:lpstr>Recomendaciones genéricas</vt:lpstr>
      <vt:lpstr>Entidades de soporte y referencia</vt:lpstr>
      <vt:lpstr>Dónde localizar más información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2016-04-08T12:00:20Z</dcterms:created>
  <dcterms:modified xsi:type="dcterms:W3CDTF">2017-03-29T11:30:55Z</dcterms:modified>
</cp:coreProperties>
</file>